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2.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5"/>
    <p:sldMasterId id="2147483798" r:id="rId6"/>
    <p:sldMasterId id="2147484016" r:id="rId7"/>
  </p:sldMasterIdLst>
  <p:notesMasterIdLst>
    <p:notesMasterId r:id="rId30"/>
  </p:notesMasterIdLst>
  <p:handoutMasterIdLst>
    <p:handoutMasterId r:id="rId31"/>
  </p:handoutMasterIdLst>
  <p:sldIdLst>
    <p:sldId id="442" r:id="rId8"/>
    <p:sldId id="796" r:id="rId9"/>
    <p:sldId id="797" r:id="rId10"/>
    <p:sldId id="792" r:id="rId11"/>
    <p:sldId id="801" r:id="rId12"/>
    <p:sldId id="811" r:id="rId13"/>
    <p:sldId id="812" r:id="rId14"/>
    <p:sldId id="813" r:id="rId15"/>
    <p:sldId id="822" r:id="rId16"/>
    <p:sldId id="823" r:id="rId17"/>
    <p:sldId id="824" r:id="rId18"/>
    <p:sldId id="798" r:id="rId19"/>
    <p:sldId id="802" r:id="rId20"/>
    <p:sldId id="803" r:id="rId21"/>
    <p:sldId id="799" r:id="rId22"/>
    <p:sldId id="815" r:id="rId23"/>
    <p:sldId id="816" r:id="rId24"/>
    <p:sldId id="817" r:id="rId25"/>
    <p:sldId id="818" r:id="rId26"/>
    <p:sldId id="819" r:id="rId27"/>
    <p:sldId id="820" r:id="rId28"/>
    <p:sldId id="821" r:id="rId29"/>
  </p:sldIdLst>
  <p:sldSz cx="12192000" cy="6858000"/>
  <p:notesSz cx="7315200" cy="9601200"/>
  <p:custDataLst>
    <p:tags r:id="rId32"/>
  </p:custData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0" userDrawn="1">
          <p15:clr>
            <a:srgbClr val="A4A3A4"/>
          </p15:clr>
        </p15:guide>
        <p15:guide id="11" orient="horz" pos="2047" userDrawn="1">
          <p15:clr>
            <a:srgbClr val="A4A3A4"/>
          </p15:clr>
        </p15:guide>
        <p15:guide id="12" orient="horz" pos="1440" userDrawn="1">
          <p15:clr>
            <a:srgbClr val="A4A3A4"/>
          </p15:clr>
        </p15:guide>
        <p15:guide id="13" orient="horz" pos="2568" userDrawn="1">
          <p15:clr>
            <a:srgbClr val="A4A3A4"/>
          </p15:clr>
        </p15:guide>
        <p15:guide id="14" orient="horz" pos="3370" userDrawn="1">
          <p15:clr>
            <a:srgbClr val="A4A3A4"/>
          </p15:clr>
        </p15:guide>
        <p15:guide id="15" orient="horz" pos="3589" userDrawn="1">
          <p15:clr>
            <a:srgbClr val="A4A3A4"/>
          </p15:clr>
        </p15:guide>
        <p15:guide id="16" pos="4224"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7A9"/>
    <a:srgbClr val="007680"/>
    <a:srgbClr val="046A38"/>
    <a:srgbClr val="00D0DA"/>
    <a:srgbClr val="BCBCB9"/>
    <a:srgbClr val="86BC25"/>
    <a:srgbClr val="00717F"/>
    <a:srgbClr val="012169"/>
    <a:srgbClr val="60BAD2"/>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20" autoAdjust="0"/>
    <p:restoredTop sz="93883" autoAdjust="0"/>
  </p:normalViewPr>
  <p:slideViewPr>
    <p:cSldViewPr snapToGrid="0" showGuides="1">
      <p:cViewPr varScale="1">
        <p:scale>
          <a:sx n="69" d="100"/>
          <a:sy n="69" d="100"/>
        </p:scale>
        <p:origin x="676" y="44"/>
      </p:cViewPr>
      <p:guideLst>
        <p:guide/>
        <p:guide orient="horz" pos="2047"/>
        <p:guide orient="horz" pos="1440"/>
        <p:guide orient="horz" pos="2568"/>
        <p:guide orient="horz" pos="3370"/>
        <p:guide orient="horz" pos="3589"/>
        <p:guide pos="4224"/>
      </p:guideLst>
    </p:cSldViewPr>
  </p:slideViewPr>
  <p:outlineViewPr>
    <p:cViewPr>
      <p:scale>
        <a:sx n="33" d="100"/>
        <a:sy n="33" d="100"/>
      </p:scale>
      <p:origin x="0" y="-59190"/>
    </p:cViewPr>
  </p:outlineViewPr>
  <p:notesTextViewPr>
    <p:cViewPr>
      <p:scale>
        <a:sx n="100" d="100"/>
        <a:sy n="100" d="100"/>
      </p:scale>
      <p:origin x="0" y="0"/>
    </p:cViewPr>
  </p:notesTextViewPr>
  <p:sorterViewPr>
    <p:cViewPr>
      <p:scale>
        <a:sx n="80" d="100"/>
        <a:sy n="80" d="100"/>
      </p:scale>
      <p:origin x="0" y="0"/>
    </p:cViewPr>
  </p:sorterViewPr>
  <p:notesViewPr>
    <p:cSldViewPr snapToGrid="0" showGuides="1">
      <p:cViewPr varScale="1">
        <p:scale>
          <a:sx n="47" d="100"/>
          <a:sy n="47" d="100"/>
        </p:scale>
        <p:origin x="1792" y="4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11/19/2020</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11/19/2020</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a:t>
            </a:fld>
            <a:endParaRPr lang="en-US" dirty="0"/>
          </a:p>
        </p:txBody>
      </p:sp>
    </p:spTree>
    <p:extLst>
      <p:ext uri="{BB962C8B-B14F-4D97-AF65-F5344CB8AC3E}">
        <p14:creationId xmlns:p14="http://schemas.microsoft.com/office/powerpoint/2010/main" val="100541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20</a:t>
            </a:fld>
            <a:endParaRPr lang="en-US"/>
          </a:p>
        </p:txBody>
      </p:sp>
    </p:spTree>
    <p:extLst>
      <p:ext uri="{BB962C8B-B14F-4D97-AF65-F5344CB8AC3E}">
        <p14:creationId xmlns:p14="http://schemas.microsoft.com/office/powerpoint/2010/main" val="82202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21</a:t>
            </a:fld>
            <a:endParaRPr lang="en-US"/>
          </a:p>
        </p:txBody>
      </p:sp>
    </p:spTree>
    <p:extLst>
      <p:ext uri="{BB962C8B-B14F-4D97-AF65-F5344CB8AC3E}">
        <p14:creationId xmlns:p14="http://schemas.microsoft.com/office/powerpoint/2010/main" val="2720835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22</a:t>
            </a:fld>
            <a:endParaRPr lang="en-US"/>
          </a:p>
        </p:txBody>
      </p:sp>
    </p:spTree>
    <p:extLst>
      <p:ext uri="{BB962C8B-B14F-4D97-AF65-F5344CB8AC3E}">
        <p14:creationId xmlns:p14="http://schemas.microsoft.com/office/powerpoint/2010/main" val="164782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71587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3</a:t>
            </a:fld>
            <a:endParaRPr lang="en-US" dirty="0"/>
          </a:p>
        </p:txBody>
      </p:sp>
    </p:spTree>
    <p:extLst>
      <p:ext uri="{BB962C8B-B14F-4D97-AF65-F5344CB8AC3E}">
        <p14:creationId xmlns:p14="http://schemas.microsoft.com/office/powerpoint/2010/main" val="395851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12</a:t>
            </a:fld>
            <a:endParaRPr lang="en-US" dirty="0"/>
          </a:p>
        </p:txBody>
      </p:sp>
    </p:spTree>
    <p:extLst>
      <p:ext uri="{BB962C8B-B14F-4D97-AF65-F5344CB8AC3E}">
        <p14:creationId xmlns:p14="http://schemas.microsoft.com/office/powerpoint/2010/main" val="4065744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15</a:t>
            </a:fld>
            <a:endParaRPr lang="en-US" dirty="0"/>
          </a:p>
        </p:txBody>
      </p:sp>
    </p:spTree>
    <p:extLst>
      <p:ext uri="{BB962C8B-B14F-4D97-AF65-F5344CB8AC3E}">
        <p14:creationId xmlns:p14="http://schemas.microsoft.com/office/powerpoint/2010/main" val="508685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16</a:t>
            </a:fld>
            <a:endParaRPr lang="en-US"/>
          </a:p>
        </p:txBody>
      </p:sp>
    </p:spTree>
    <p:extLst>
      <p:ext uri="{BB962C8B-B14F-4D97-AF65-F5344CB8AC3E}">
        <p14:creationId xmlns:p14="http://schemas.microsoft.com/office/powerpoint/2010/main" val="3590530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17</a:t>
            </a:fld>
            <a:endParaRPr lang="en-US"/>
          </a:p>
        </p:txBody>
      </p:sp>
    </p:spTree>
    <p:extLst>
      <p:ext uri="{BB962C8B-B14F-4D97-AF65-F5344CB8AC3E}">
        <p14:creationId xmlns:p14="http://schemas.microsoft.com/office/powerpoint/2010/main" val="1430876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18</a:t>
            </a:fld>
            <a:endParaRPr lang="en-US"/>
          </a:p>
        </p:txBody>
      </p:sp>
    </p:spTree>
    <p:extLst>
      <p:ext uri="{BB962C8B-B14F-4D97-AF65-F5344CB8AC3E}">
        <p14:creationId xmlns:p14="http://schemas.microsoft.com/office/powerpoint/2010/main" val="294151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19</a:t>
            </a:fld>
            <a:endParaRPr lang="en-US"/>
          </a:p>
        </p:txBody>
      </p:sp>
    </p:spTree>
    <p:extLst>
      <p:ext uri="{BB962C8B-B14F-4D97-AF65-F5344CB8AC3E}">
        <p14:creationId xmlns:p14="http://schemas.microsoft.com/office/powerpoint/2010/main" val="1122177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2104557831"/>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08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1" y="1705668"/>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900" y="3429000"/>
            <a:ext cx="1054100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2879515099"/>
      </p:ext>
    </p:extLst>
  </p:cSld>
  <p:clrMapOvr>
    <a:masterClrMapping/>
  </p:clrMapOvr>
  <p:transition>
    <p:fade/>
  </p:transition>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2849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9"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3"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dirty="0">
                <a:solidFill>
                  <a:schemeClr val="bg1"/>
                </a:solidFill>
              </a:rPr>
              <a:t>Copyright © 2017 Deloitte Development LLC. All rights reserved.</a:t>
            </a: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8868815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14"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5"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dirty="0">
                <a:solidFill>
                  <a:schemeClr val="bg1"/>
                </a:solidFill>
              </a:rPr>
              <a:t>Copyright © 2017 Deloitte Development LLC. All rights reserved.</a:t>
            </a: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8385676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18"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9"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dirty="0">
                <a:solidFill>
                  <a:schemeClr val="bg1"/>
                </a:solidFill>
              </a:rPr>
              <a:t>Copyright © 2017 Deloitte Development LLC. All rights reserved.</a:t>
            </a:r>
          </a:p>
        </p:txBody>
      </p:sp>
      <p:sp>
        <p:nvSpPr>
          <p:cNvPr id="20" name="TextBox 19"/>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2673754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14"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5"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dirty="0">
                <a:solidFill>
                  <a:schemeClr val="bg1"/>
                </a:solidFill>
              </a:rPr>
              <a:t>Copyright © 2017 Deloitte Development LLC. All rights reserved.</a:t>
            </a: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5224867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Tree>
    <p:extLst>
      <p:ext uri="{BB962C8B-B14F-4D97-AF65-F5344CB8AC3E}">
        <p14:creationId xmlns:p14="http://schemas.microsoft.com/office/powerpoint/2010/main" val="25102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3651087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604867" y="1700213"/>
            <a:ext cx="6117233" cy="4598988"/>
          </a:xfrm>
        </p:spPr>
        <p:txBody>
          <a:bodyPr/>
          <a:lstStyle/>
          <a:p>
            <a:r>
              <a:rPr lang="en-US" noProof="0"/>
              <a:t>Click icon to add picture</a:t>
            </a:r>
            <a:endParaRPr lang="en-US" noProof="0" dirty="0"/>
          </a:p>
        </p:txBody>
      </p:sp>
      <p:sp>
        <p:nvSpPr>
          <p:cNvPr id="6" name="Content Placeholder 3"/>
          <p:cNvSpPr>
            <a:spLocks noGrp="1"/>
          </p:cNvSpPr>
          <p:nvPr>
            <p:ph sz="quarter" idx="10"/>
          </p:nvPr>
        </p:nvSpPr>
        <p:spPr>
          <a:xfrm>
            <a:off x="469900" y="1665290"/>
            <a:ext cx="4333663" cy="4633911"/>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639790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4" name="Copyright">
            <a:extLst>
              <a:ext uri="{FF2B5EF4-FFF2-40B4-BE49-F238E27FC236}">
                <a16:creationId xmlns:a16="http://schemas.microsoft.com/office/drawing/2014/main" id="{5E2AAD1C-7B72-425D-8B0C-2176FF46E6A1}"/>
              </a:ext>
            </a:extLst>
          </p:cNvPr>
          <p:cNvSpPr txBox="1"/>
          <p:nvPr userDrawn="1"/>
        </p:nvSpPr>
        <p:spPr>
          <a:xfrm>
            <a:off x="469900" y="664516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dirty="0">
                <a:solidFill>
                  <a:schemeClr val="tx1"/>
                </a:solidFill>
                <a:latin typeface="+mn-lt"/>
              </a:rPr>
              <a:t>Copyright © 2019 Deloitte Development LLC. All rights reserved.</a:t>
            </a:r>
          </a:p>
        </p:txBody>
      </p:sp>
    </p:spTree>
    <p:extLst>
      <p:ext uri="{BB962C8B-B14F-4D97-AF65-F5344CB8AC3E}">
        <p14:creationId xmlns:p14="http://schemas.microsoft.com/office/powerpoint/2010/main" val="388109111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lvl1pPr marL="0" indent="0" algn="l">
              <a:buFontTx/>
              <a:buNone/>
              <a:defRPr/>
            </a:lvl1pPr>
            <a:lvl2pPr marL="127000" indent="-127000" algn="l">
              <a:buClrTx/>
              <a:buSzPct val="100000"/>
              <a:buFont typeface="Arial" panose="020B0604020202020204" pitchFamily="34" charset="0"/>
              <a:buChar char="•"/>
              <a:defRPr/>
            </a:lvl2pPr>
            <a:lvl3pPr marL="279400" indent="-127000" algn="l">
              <a:buClrTx/>
              <a:buSzPct val="100000"/>
              <a:buFont typeface="Arial" panose="020B0604020202020204" pitchFamily="34" charset="0"/>
              <a:buChar char="−"/>
              <a:defRPr/>
            </a:lvl3pPr>
            <a:lvl4pPr marL="431800" indent="-127000" algn="l">
              <a:buClrTx/>
              <a:buSzPct val="100000"/>
              <a:buFont typeface="Arial" panose="020B0604020202020204" pitchFamily="34" charset="0"/>
              <a:buChar char="◦"/>
              <a:defRPr/>
            </a:lvl4pPr>
            <a:lvl5pPr marL="584200" indent="-127000" algn="l">
              <a:buClrTx/>
              <a:buSzPct val="100000"/>
              <a:buFont typeface="Arial" panose="020B0604020202020204" pitchFamily="34" charset="0"/>
              <a:buChar cha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opyright">
            <a:extLst>
              <a:ext uri="{FF2B5EF4-FFF2-40B4-BE49-F238E27FC236}">
                <a16:creationId xmlns:a16="http://schemas.microsoft.com/office/drawing/2014/main" id="{72A25A36-BDC6-4026-97AC-653B3C0F1CFC}"/>
              </a:ext>
            </a:extLst>
          </p:cNvPr>
          <p:cNvSpPr txBox="1"/>
          <p:nvPr userDrawn="1"/>
        </p:nvSpPr>
        <p:spPr>
          <a:xfrm>
            <a:off x="469900" y="664516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dirty="0">
                <a:solidFill>
                  <a:schemeClr val="tx1"/>
                </a:solidFill>
                <a:latin typeface="+mn-lt"/>
              </a:rPr>
              <a:t>Copyright © 2019 Deloitte Development LLC. All rights reserved.</a:t>
            </a:r>
          </a:p>
        </p:txBody>
      </p:sp>
    </p:spTree>
    <p:extLst>
      <p:ext uri="{BB962C8B-B14F-4D97-AF65-F5344CB8AC3E}">
        <p14:creationId xmlns:p14="http://schemas.microsoft.com/office/powerpoint/2010/main" val="32726471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2783079461"/>
      </p:ext>
    </p:extLst>
  </p:cSld>
  <p:clrMapOvr>
    <a:masterClrMapping/>
  </p:clrMapOvr>
  <p:transition>
    <p:fade/>
  </p:transition>
  <p:extLst mod="1">
    <p:ext uri="{DCECCB84-F9BA-43D5-87BE-67443E8EF086}">
      <p15:sldGuideLst xmlns:p15="http://schemas.microsoft.com/office/powerpoint/2012/main">
        <p15:guide id="1" orient="horz" pos="408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127789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4581"/>
            <a:ext cx="11252200" cy="3928209"/>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68000" y="1659816"/>
            <a:ext cx="11252200" cy="357187"/>
          </a:xfrm>
        </p:spPr>
        <p:txBody>
          <a:bodyPr/>
          <a:lstStyle/>
          <a:p>
            <a:pPr lvl="0"/>
            <a:r>
              <a:rPr lang="en-US" noProof="0"/>
              <a:t>Edit Master text styles</a:t>
            </a:r>
          </a:p>
        </p:txBody>
      </p:sp>
      <p:sp>
        <p:nvSpPr>
          <p:cNvPr id="7"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8297029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endParaRPr lang="en-US" noProof="0" dirty="0"/>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endParaRPr lang="en-US" noProof="0" dirty="0"/>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21508164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5328000" cy="4622507"/>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Content Placeholder 3"/>
          <p:cNvSpPr>
            <a:spLocks noGrp="1"/>
          </p:cNvSpPr>
          <p:nvPr>
            <p:ph sz="quarter" idx="20"/>
          </p:nvPr>
        </p:nvSpPr>
        <p:spPr>
          <a:xfrm>
            <a:off x="6394100" y="1656000"/>
            <a:ext cx="5328000" cy="4631795"/>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84289120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469900" y="1665289"/>
            <a:ext cx="4431857" cy="463391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ontent Placeholder 3"/>
          <p:cNvSpPr>
            <a:spLocks noGrp="1"/>
          </p:cNvSpPr>
          <p:nvPr>
            <p:ph sz="quarter" idx="16"/>
          </p:nvPr>
        </p:nvSpPr>
        <p:spPr>
          <a:xfrm>
            <a:off x="5482100" y="1700213"/>
            <a:ext cx="6240000" cy="4598989"/>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8902747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4699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ontent Placeholder 3"/>
          <p:cNvSpPr>
            <a:spLocks noGrp="1"/>
          </p:cNvSpPr>
          <p:nvPr>
            <p:ph sz="quarter" idx="20"/>
          </p:nvPr>
        </p:nvSpPr>
        <p:spPr>
          <a:xfrm>
            <a:off x="63941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03103631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65288"/>
            <a:ext cx="5480400" cy="4317502"/>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6239584" y="1655763"/>
            <a:ext cx="5482516" cy="420687"/>
          </a:xfrm>
        </p:spPr>
        <p:txBody>
          <a:bodyPr>
            <a:noAutofit/>
          </a:bodyPr>
          <a:lstStyle/>
          <a:p>
            <a:pPr lvl="0"/>
            <a:r>
              <a:rPr lang="en-US" noProof="0"/>
              <a:t>Edit Master text styles</a:t>
            </a:r>
          </a:p>
        </p:txBody>
      </p:sp>
      <p:sp>
        <p:nvSpPr>
          <p:cNvPr id="12"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1794662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6239585" y="1654028"/>
            <a:ext cx="5482516" cy="420687"/>
          </a:xfrm>
        </p:spPr>
        <p:txBody>
          <a:bodyPr>
            <a:noAutofit/>
          </a:bodyPr>
          <a:lstStyle/>
          <a:p>
            <a:pPr lvl="0"/>
            <a:r>
              <a:rPr lang="en-US" noProof="0"/>
              <a:t>Edit Master text styles</a:t>
            </a:r>
          </a:p>
        </p:txBody>
      </p:sp>
      <p:sp>
        <p:nvSpPr>
          <p:cNvPr id="9" name="Chart Placeholder 2"/>
          <p:cNvSpPr>
            <a:spLocks noGrp="1"/>
          </p:cNvSpPr>
          <p:nvPr>
            <p:ph type="chart" sz="quarter" idx="24"/>
          </p:nvPr>
        </p:nvSpPr>
        <p:spPr>
          <a:xfrm>
            <a:off x="469900" y="2125013"/>
            <a:ext cx="5482517" cy="3857777"/>
          </a:xfrm>
        </p:spPr>
        <p:txBody>
          <a:bodyPr>
            <a:noAutofit/>
          </a:bodyPr>
          <a:lstStyle/>
          <a:p>
            <a:r>
              <a:rPr lang="en-US" noProof="0"/>
              <a:t>Click icon to add chart</a:t>
            </a:r>
            <a:endParaRPr lang="en-US" noProof="0" dirty="0"/>
          </a:p>
        </p:txBody>
      </p:sp>
      <p:sp>
        <p:nvSpPr>
          <p:cNvPr id="12" name="Text Placeholder 5"/>
          <p:cNvSpPr>
            <a:spLocks noGrp="1"/>
          </p:cNvSpPr>
          <p:nvPr>
            <p:ph type="body" sz="quarter" idx="25"/>
          </p:nvPr>
        </p:nvSpPr>
        <p:spPr>
          <a:xfrm>
            <a:off x="469898" y="1665288"/>
            <a:ext cx="5482517" cy="409427"/>
          </a:xfrm>
        </p:spPr>
        <p:txBody>
          <a:bodyPr>
            <a:noAutofit/>
          </a:bodyPr>
          <a:lstStyle/>
          <a:p>
            <a:pPr lvl="0"/>
            <a:r>
              <a:rPr lang="en-US" noProof="0"/>
              <a:t>Edit Master text styles</a:t>
            </a: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20028567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9801985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8742" y="1700213"/>
            <a:ext cx="2664000" cy="1260000"/>
          </a:xfrm>
        </p:spPr>
        <p:txBody>
          <a:bodyPr lIns="0" tIns="0" rIns="0" bIns="0">
            <a:noAutofit/>
          </a:bodyPr>
          <a:lstStyle/>
          <a:p>
            <a:r>
              <a:rPr lang="en-US" noProof="0"/>
              <a:t>Click icon to add picture</a:t>
            </a:r>
            <a:endParaRPr lang="en-US" noProof="0" dirty="0"/>
          </a:p>
        </p:txBody>
      </p:sp>
      <p:sp>
        <p:nvSpPr>
          <p:cNvPr id="5" name="Picture Placeholder 6"/>
          <p:cNvSpPr>
            <a:spLocks noGrp="1"/>
          </p:cNvSpPr>
          <p:nvPr>
            <p:ph type="pic" sz="quarter" idx="14"/>
          </p:nvPr>
        </p:nvSpPr>
        <p:spPr>
          <a:xfrm>
            <a:off x="3341040" y="1700212"/>
            <a:ext cx="2664000" cy="1260000"/>
          </a:xfrm>
        </p:spPr>
        <p:txBody>
          <a:bodyPr lIns="0" tIns="0" rIns="0" bIns="0">
            <a:noAutofit/>
          </a:bodyPr>
          <a:lstStyle/>
          <a:p>
            <a:r>
              <a:rPr lang="en-US" noProof="0"/>
              <a:t>Click icon to add picture</a:t>
            </a:r>
            <a:endParaRPr lang="en-US" noProof="0" dirty="0"/>
          </a:p>
        </p:txBody>
      </p:sp>
      <p:sp>
        <p:nvSpPr>
          <p:cNvPr id="6" name="Picture Placeholder 6"/>
          <p:cNvSpPr>
            <a:spLocks noGrp="1"/>
          </p:cNvSpPr>
          <p:nvPr>
            <p:ph type="pic" sz="quarter" idx="15"/>
          </p:nvPr>
        </p:nvSpPr>
        <p:spPr>
          <a:xfrm>
            <a:off x="6193338" y="1700212"/>
            <a:ext cx="2664000" cy="1260000"/>
          </a:xfrm>
        </p:spPr>
        <p:txBody>
          <a:bodyPr lIns="0" tIns="0" rIns="0" bIns="0">
            <a:noAutofit/>
          </a:bodyPr>
          <a:lstStyle/>
          <a:p>
            <a:r>
              <a:rPr lang="en-US" noProof="0"/>
              <a:t>Click icon to add picture</a:t>
            </a:r>
            <a:endParaRPr lang="en-US" noProof="0" dirty="0"/>
          </a:p>
        </p:txBody>
      </p:sp>
      <p:sp>
        <p:nvSpPr>
          <p:cNvPr id="7" name="Picture Placeholder 6"/>
          <p:cNvSpPr>
            <a:spLocks noGrp="1"/>
          </p:cNvSpPr>
          <p:nvPr>
            <p:ph type="pic" sz="quarter" idx="16"/>
          </p:nvPr>
        </p:nvSpPr>
        <p:spPr>
          <a:xfrm>
            <a:off x="9045636" y="1700212"/>
            <a:ext cx="2664000" cy="1260000"/>
          </a:xfrm>
        </p:spPr>
        <p:txBody>
          <a:bodyPr lIns="0" tIns="0" rIns="0" bIns="0">
            <a:noAutofit/>
          </a:bodyPr>
          <a:lstStyle/>
          <a:p>
            <a:r>
              <a:rPr lang="en-US" noProof="0"/>
              <a:t>Click icon to add picture</a:t>
            </a:r>
            <a:endParaRPr lang="en-US" noProof="0" dirty="0"/>
          </a:p>
        </p:txBody>
      </p:sp>
      <p:sp>
        <p:nvSpPr>
          <p:cNvPr id="9" name="Text Placeholder 8"/>
          <p:cNvSpPr>
            <a:spLocks noGrp="1"/>
          </p:cNvSpPr>
          <p:nvPr>
            <p:ph type="body" sz="quarter" idx="17"/>
          </p:nvPr>
        </p:nvSpPr>
        <p:spPr>
          <a:xfrm>
            <a:off x="482363" y="3076573"/>
            <a:ext cx="2640000" cy="3222628"/>
          </a:xfrm>
        </p:spPr>
        <p:txBody>
          <a:bodyPr/>
          <a:lstStyle>
            <a:lvl1pPr marL="0" indent="0">
              <a:defRPr b="1">
                <a:solidFill>
                  <a:schemeClr val="tx1"/>
                </a:solidFill>
              </a:defRPr>
            </a:lvl1pPr>
            <a:lvl2pPr marL="127000" indent="-127000" algn="l">
              <a:spcAft>
                <a:spcPts val="0"/>
              </a:spcAft>
              <a:buClrTx/>
              <a:buSzPct val="100000"/>
              <a:buFont typeface="Arial" panose="020B0604020202020204" pitchFamily="34" charset="0"/>
              <a:buChar char="•"/>
              <a:defRPr>
                <a:solidFill>
                  <a:schemeClr val="tx1"/>
                </a:solidFill>
              </a:defRPr>
            </a:lvl2pPr>
            <a:lvl3pPr marL="279400" indent="-127000" algn="l">
              <a:spcAft>
                <a:spcPts val="0"/>
              </a:spcAft>
              <a:buClrTx/>
              <a:buSzPct val="100000"/>
              <a:buFont typeface="Arial" panose="020B0604020202020204" pitchFamily="34" charset="0"/>
              <a:buChar char="−"/>
              <a:defRPr>
                <a:solidFill>
                  <a:schemeClr val="tx1"/>
                </a:solidFill>
              </a:defRPr>
            </a:lvl3pPr>
            <a:lvl4pPr marL="431800" indent="-127000" algn="l">
              <a:spcAft>
                <a:spcPts val="0"/>
              </a:spcAft>
              <a:buClrTx/>
              <a:buSzPct val="100000"/>
              <a:buFont typeface="Arial" panose="020B0604020202020204" pitchFamily="34" charset="0"/>
              <a:buChar char="◦"/>
              <a:defRPr>
                <a:solidFill>
                  <a:schemeClr val="tx1"/>
                </a:solidFill>
              </a:defRPr>
            </a:lvl4pPr>
            <a:lvl5pPr marL="584200" indent="-127000" algn="l">
              <a:spcAft>
                <a:spcPts val="0"/>
              </a:spcAft>
              <a:buClrTx/>
              <a:buSzPct val="100000"/>
              <a:buFont typeface="Arial" panose="020B0604020202020204" pitchFamily="34" charset="0"/>
              <a:buChar char="−"/>
              <a:defRPr baseline="0">
                <a:solidFill>
                  <a:schemeClr val="tx1"/>
                </a:solidFill>
              </a:defRPr>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8"/>
          </p:nvPr>
        </p:nvSpPr>
        <p:spPr>
          <a:xfrm>
            <a:off x="6207211" y="3079742"/>
            <a:ext cx="2640000" cy="3222628"/>
          </a:xfrm>
        </p:spPr>
        <p:txBody>
          <a:bodyPr/>
          <a:lstStyle>
            <a:lvl1pPr marL="0" indent="0">
              <a:defRPr b="1">
                <a:solidFill>
                  <a:schemeClr val="tx1"/>
                </a:solidFill>
              </a:defRPr>
            </a:lvl1pPr>
            <a:lvl2pPr marL="127000" indent="-127000" algn="l">
              <a:spcAft>
                <a:spcPts val="0"/>
              </a:spcAft>
              <a:buClrTx/>
              <a:buSzPct val="100000"/>
              <a:buFont typeface="Arial" panose="020B0604020202020204" pitchFamily="34" charset="0"/>
              <a:buChar char="•"/>
              <a:defRPr>
                <a:solidFill>
                  <a:schemeClr val="tx1"/>
                </a:solidFill>
              </a:defRPr>
            </a:lvl2pPr>
            <a:lvl3pPr marL="279400" indent="-127000" algn="l">
              <a:spcAft>
                <a:spcPts val="0"/>
              </a:spcAft>
              <a:buClrTx/>
              <a:buSzPct val="100000"/>
              <a:buFont typeface="Arial" panose="020B0604020202020204" pitchFamily="34" charset="0"/>
              <a:buChar char="−"/>
              <a:defRPr>
                <a:solidFill>
                  <a:schemeClr val="tx1"/>
                </a:solidFill>
              </a:defRPr>
            </a:lvl3pPr>
            <a:lvl4pPr marL="431800" indent="-127000" algn="l">
              <a:spcAft>
                <a:spcPts val="0"/>
              </a:spcAft>
              <a:buClrTx/>
              <a:buSzPct val="100000"/>
              <a:buFont typeface="Arial" panose="020B0604020202020204" pitchFamily="34" charset="0"/>
              <a:buChar char="◦"/>
              <a:defRPr>
                <a:solidFill>
                  <a:schemeClr val="tx1"/>
                </a:solidFill>
              </a:defRPr>
            </a:lvl4pPr>
            <a:lvl5pPr marL="584200" indent="-127000" algn="l">
              <a:spcAft>
                <a:spcPts val="0"/>
              </a:spcAft>
              <a:buClrTx/>
              <a:buSzPct val="100000"/>
              <a:buFont typeface="Arial" panose="020B0604020202020204" pitchFamily="34" charset="0"/>
              <a:buChar char="−"/>
              <a:defRPr baseline="0">
                <a:solidFill>
                  <a:schemeClr val="tx1"/>
                </a:solidFill>
              </a:defRPr>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19"/>
          </p:nvPr>
        </p:nvSpPr>
        <p:spPr>
          <a:xfrm>
            <a:off x="3344787" y="3076573"/>
            <a:ext cx="2640000" cy="3222628"/>
          </a:xfrm>
        </p:spPr>
        <p:txBody>
          <a:bodyPr/>
          <a:lstStyle>
            <a:lvl1pPr marL="0" indent="0">
              <a:defRPr b="1">
                <a:solidFill>
                  <a:schemeClr val="tx1"/>
                </a:solidFill>
              </a:defRPr>
            </a:lvl1pPr>
            <a:lvl2pPr marL="127000" indent="-127000" algn="l">
              <a:spcAft>
                <a:spcPts val="0"/>
              </a:spcAft>
              <a:buClrTx/>
              <a:buSzPct val="100000"/>
              <a:buFont typeface="Arial" panose="020B0604020202020204" pitchFamily="34" charset="0"/>
              <a:buChar char="•"/>
              <a:defRPr>
                <a:solidFill>
                  <a:schemeClr val="tx1"/>
                </a:solidFill>
              </a:defRPr>
            </a:lvl2pPr>
            <a:lvl3pPr marL="279400" indent="-127000" algn="l">
              <a:spcAft>
                <a:spcPts val="0"/>
              </a:spcAft>
              <a:buClrTx/>
              <a:buSzPct val="100000"/>
              <a:buFont typeface="Arial" panose="020B0604020202020204" pitchFamily="34" charset="0"/>
              <a:buChar char="−"/>
              <a:defRPr>
                <a:solidFill>
                  <a:schemeClr val="tx1"/>
                </a:solidFill>
              </a:defRPr>
            </a:lvl3pPr>
            <a:lvl4pPr marL="431800" indent="-127000" algn="l">
              <a:spcAft>
                <a:spcPts val="0"/>
              </a:spcAft>
              <a:buClrTx/>
              <a:buSzPct val="100000"/>
              <a:buFont typeface="Arial" panose="020B0604020202020204" pitchFamily="34" charset="0"/>
              <a:buChar char="◦"/>
              <a:defRPr>
                <a:solidFill>
                  <a:schemeClr val="tx1"/>
                </a:solidFill>
              </a:defRPr>
            </a:lvl4pPr>
            <a:lvl5pPr marL="584200" indent="-127000" algn="l">
              <a:spcAft>
                <a:spcPts val="0"/>
              </a:spcAft>
              <a:buClrTx/>
              <a:buSzPct val="100000"/>
              <a:buFont typeface="Arial" panose="020B0604020202020204" pitchFamily="34" charset="0"/>
              <a:buChar char="−"/>
              <a:defRPr baseline="0">
                <a:solidFill>
                  <a:schemeClr val="tx1"/>
                </a:solidFill>
              </a:defRPr>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ext Placeholder 8"/>
          <p:cNvSpPr>
            <a:spLocks noGrp="1"/>
          </p:cNvSpPr>
          <p:nvPr>
            <p:ph type="body" sz="quarter" idx="20"/>
          </p:nvPr>
        </p:nvSpPr>
        <p:spPr>
          <a:xfrm>
            <a:off x="9069636" y="3079742"/>
            <a:ext cx="2640000" cy="3222628"/>
          </a:xfrm>
        </p:spPr>
        <p:txBody>
          <a:bodyPr/>
          <a:lstStyle>
            <a:lvl1pPr marL="0" indent="0">
              <a:defRPr b="1">
                <a:solidFill>
                  <a:schemeClr val="tx1"/>
                </a:solidFill>
              </a:defRPr>
            </a:lvl1pPr>
            <a:lvl2pPr marL="127000" indent="-127000" algn="l">
              <a:spcAft>
                <a:spcPts val="0"/>
              </a:spcAft>
              <a:buClrTx/>
              <a:buSzPct val="100000"/>
              <a:buFont typeface="Arial" panose="020B0604020202020204" pitchFamily="34" charset="0"/>
              <a:buChar char="•"/>
              <a:defRPr>
                <a:solidFill>
                  <a:schemeClr val="tx1"/>
                </a:solidFill>
              </a:defRPr>
            </a:lvl2pPr>
            <a:lvl3pPr marL="279400" indent="-127000" algn="l">
              <a:spcAft>
                <a:spcPts val="0"/>
              </a:spcAft>
              <a:buClrTx/>
              <a:buSzPct val="100000"/>
              <a:buFont typeface="Arial" panose="020B0604020202020204" pitchFamily="34" charset="0"/>
              <a:buChar char="−"/>
              <a:defRPr>
                <a:solidFill>
                  <a:schemeClr val="tx1"/>
                </a:solidFill>
              </a:defRPr>
            </a:lvl3pPr>
            <a:lvl4pPr marL="431800" indent="-127000" algn="l">
              <a:spcAft>
                <a:spcPts val="0"/>
              </a:spcAft>
              <a:buClrTx/>
              <a:buSzPct val="100000"/>
              <a:buFont typeface="Arial" panose="020B0604020202020204" pitchFamily="34" charset="0"/>
              <a:buChar char="◦"/>
              <a:defRPr>
                <a:solidFill>
                  <a:schemeClr val="tx1"/>
                </a:solidFill>
              </a:defRPr>
            </a:lvl4pPr>
            <a:lvl5pPr marL="584200" indent="-127000" algn="l">
              <a:spcAft>
                <a:spcPts val="0"/>
              </a:spcAft>
              <a:buClrTx/>
              <a:buSzPct val="100000"/>
              <a:buFont typeface="Arial" panose="020B0604020202020204" pitchFamily="34" charset="0"/>
              <a:buChar char="−"/>
              <a:defRPr baseline="0">
                <a:solidFill>
                  <a:schemeClr val="tx1"/>
                </a:solidFill>
              </a:defRPr>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Text Placeholder 8"/>
          <p:cNvSpPr>
            <a:spLocks noGrp="1"/>
          </p:cNvSpPr>
          <p:nvPr>
            <p:ph type="body" sz="quarter" idx="21"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930325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21222021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4" name="Rectangle 3"/>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Rectangle 6"/>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8" name="Picture Placeholder 11"/>
          <p:cNvSpPr>
            <a:spLocks noGrp="1"/>
          </p:cNvSpPr>
          <p:nvPr>
            <p:ph type="pic" sz="quarter" idx="25"/>
          </p:nvPr>
        </p:nvSpPr>
        <p:spPr>
          <a:xfrm>
            <a:off x="476780" y="1880213"/>
            <a:ext cx="2116800" cy="1591200"/>
          </a:xfrm>
        </p:spPr>
        <p:txBody>
          <a:bodyPr/>
          <a:lstStyle>
            <a:lvl1pPr algn="ctr">
              <a:defRPr/>
            </a:lvl1pPr>
          </a:lstStyle>
          <a:p>
            <a:r>
              <a:rPr lang="en-US" noProof="0"/>
              <a:t>Click icon to add picture</a:t>
            </a:r>
            <a:endParaRPr lang="en-US" noProof="0" dirty="0"/>
          </a:p>
        </p:txBody>
      </p:sp>
      <p:sp>
        <p:nvSpPr>
          <p:cNvPr id="9" name="Picture Placeholder 11"/>
          <p:cNvSpPr>
            <a:spLocks noGrp="1"/>
          </p:cNvSpPr>
          <p:nvPr>
            <p:ph type="pic" sz="quarter" idx="27"/>
          </p:nvPr>
        </p:nvSpPr>
        <p:spPr>
          <a:xfrm>
            <a:off x="6204097" y="1880212"/>
            <a:ext cx="2116800" cy="1591200"/>
          </a:xfrm>
        </p:spPr>
        <p:txBody>
          <a:bodyPr/>
          <a:lstStyle>
            <a:lvl1pPr algn="ctr">
              <a:defRPr/>
            </a:lvl1pPr>
          </a:lstStyle>
          <a:p>
            <a:r>
              <a:rPr lang="en-US" noProof="0"/>
              <a:t>Click icon to add picture</a:t>
            </a:r>
            <a:endParaRPr lang="en-US" noProof="0" dirty="0"/>
          </a:p>
        </p:txBody>
      </p:sp>
      <p:sp>
        <p:nvSpPr>
          <p:cNvPr id="10" name="Picture Placeholder 11"/>
          <p:cNvSpPr>
            <a:spLocks noGrp="1"/>
          </p:cNvSpPr>
          <p:nvPr>
            <p:ph type="pic" sz="quarter" idx="29"/>
          </p:nvPr>
        </p:nvSpPr>
        <p:spPr>
          <a:xfrm>
            <a:off x="481779" y="4256211"/>
            <a:ext cx="2116800" cy="1591200"/>
          </a:xfrm>
        </p:spPr>
        <p:txBody>
          <a:bodyPr/>
          <a:lstStyle>
            <a:lvl1pPr algn="ctr">
              <a:defRPr/>
            </a:lvl1pPr>
          </a:lstStyle>
          <a:p>
            <a:r>
              <a:rPr lang="en-US" noProof="0"/>
              <a:t>Click icon to add picture</a:t>
            </a:r>
            <a:endParaRPr lang="en-US" noProof="0" dirty="0"/>
          </a:p>
        </p:txBody>
      </p:sp>
      <p:sp>
        <p:nvSpPr>
          <p:cNvPr id="11" name="Picture Placeholder 11"/>
          <p:cNvSpPr>
            <a:spLocks noGrp="1"/>
          </p:cNvSpPr>
          <p:nvPr>
            <p:ph type="pic" sz="quarter" idx="31"/>
          </p:nvPr>
        </p:nvSpPr>
        <p:spPr>
          <a:xfrm>
            <a:off x="6204097" y="4256211"/>
            <a:ext cx="2116800" cy="1591200"/>
          </a:xfrm>
        </p:spPr>
        <p:txBody>
          <a:bodyPr/>
          <a:lstStyle>
            <a:lvl1pPr algn="ctr">
              <a:defRPr/>
            </a:lvl1pPr>
          </a:lstStyle>
          <a:p>
            <a:r>
              <a:rPr lang="en-US" noProof="0"/>
              <a:t>Click icon to add picture</a:t>
            </a:r>
            <a:endParaRPr lang="en-US" noProof="0" dirty="0"/>
          </a:p>
        </p:txBody>
      </p:sp>
      <p:sp>
        <p:nvSpPr>
          <p:cNvPr id="13" name="Text Placeholder 12"/>
          <p:cNvSpPr>
            <a:spLocks noGrp="1"/>
          </p:cNvSpPr>
          <p:nvPr>
            <p:ph type="body" sz="quarter" idx="32"/>
          </p:nvPr>
        </p:nvSpPr>
        <p:spPr>
          <a:xfrm>
            <a:off x="2840780" y="1880213"/>
            <a:ext cx="3172800" cy="1944000"/>
          </a:xfrm>
        </p:spPr>
        <p:txBody>
          <a:bodyPr/>
          <a:lstStyle>
            <a:lvl1pPr marL="0" indent="0" algn="l">
              <a:spcAft>
                <a:spcPts val="0"/>
              </a:spcAft>
              <a:buFontTx/>
              <a:buNone/>
              <a:defRPr b="1"/>
            </a:lvl1pPr>
            <a:lvl2pPr marL="127000" indent="-127000" algn="l">
              <a:spcAft>
                <a:spcPts val="0"/>
              </a:spcAft>
              <a:buClrTx/>
              <a:buSzPct val="100000"/>
              <a:buFont typeface="Arial" panose="020B0604020202020204" pitchFamily="34" charset="0"/>
              <a:buChar char="•"/>
              <a:defRPr b="0"/>
            </a:lvl2pPr>
          </a:lstStyle>
          <a:p>
            <a:pPr lvl="0"/>
            <a:r>
              <a:rPr lang="en-US" noProof="0"/>
              <a:t>Edit Master text styles</a:t>
            </a:r>
          </a:p>
          <a:p>
            <a:pPr lvl="1"/>
            <a:r>
              <a:rPr lang="en-US" noProof="0"/>
              <a:t>Second level</a:t>
            </a:r>
          </a:p>
        </p:txBody>
      </p:sp>
      <p:sp>
        <p:nvSpPr>
          <p:cNvPr id="14" name="Text Placeholder 12"/>
          <p:cNvSpPr>
            <a:spLocks noGrp="1"/>
          </p:cNvSpPr>
          <p:nvPr>
            <p:ph type="body" sz="quarter" idx="33"/>
          </p:nvPr>
        </p:nvSpPr>
        <p:spPr>
          <a:xfrm>
            <a:off x="8550676" y="1880213"/>
            <a:ext cx="3171024" cy="1944000"/>
          </a:xfrm>
        </p:spPr>
        <p:txBody>
          <a:bodyPr/>
          <a:lstStyle>
            <a:lvl1pPr marL="0" indent="0" algn="l">
              <a:spcAft>
                <a:spcPts val="0"/>
              </a:spcAft>
              <a:buFontTx/>
              <a:buNone/>
              <a:defRPr b="1"/>
            </a:lvl1pPr>
            <a:lvl2pPr marL="127000" indent="-127000" algn="l">
              <a:spcAft>
                <a:spcPts val="0"/>
              </a:spcAft>
              <a:buClrTx/>
              <a:buSzPct val="100000"/>
              <a:buFont typeface="Arial" panose="020B0604020202020204" pitchFamily="34" charset="0"/>
              <a:buChar char="•"/>
              <a:defRPr b="0"/>
            </a:lvl2pPr>
          </a:lstStyle>
          <a:p>
            <a:pPr lvl="0"/>
            <a:r>
              <a:rPr lang="en-US" noProof="0"/>
              <a:t>Edit Master text styles</a:t>
            </a:r>
          </a:p>
          <a:p>
            <a:pPr lvl="1"/>
            <a:r>
              <a:rPr lang="en-US" noProof="0"/>
              <a:t>Second level</a:t>
            </a:r>
          </a:p>
        </p:txBody>
      </p:sp>
      <p:sp>
        <p:nvSpPr>
          <p:cNvPr id="15" name="Text Placeholder 12"/>
          <p:cNvSpPr>
            <a:spLocks noGrp="1"/>
          </p:cNvSpPr>
          <p:nvPr>
            <p:ph type="body" sz="quarter" idx="34"/>
          </p:nvPr>
        </p:nvSpPr>
        <p:spPr>
          <a:xfrm>
            <a:off x="2802551" y="4256213"/>
            <a:ext cx="3172800" cy="1944000"/>
          </a:xfrm>
        </p:spPr>
        <p:txBody>
          <a:bodyPr/>
          <a:lstStyle>
            <a:lvl1pPr marL="0" indent="0" algn="l">
              <a:spcAft>
                <a:spcPts val="0"/>
              </a:spcAft>
              <a:buFontTx/>
              <a:buNone/>
              <a:defRPr b="1"/>
            </a:lvl1pPr>
            <a:lvl2pPr marL="127000" indent="-127000" algn="l">
              <a:spcAft>
                <a:spcPts val="0"/>
              </a:spcAft>
              <a:buClrTx/>
              <a:buSzPct val="100000"/>
              <a:buFont typeface="Arial" panose="020B0604020202020204" pitchFamily="34" charset="0"/>
              <a:buChar char="•"/>
              <a:defRPr b="0"/>
            </a:lvl2pPr>
          </a:lstStyle>
          <a:p>
            <a:pPr lvl="0"/>
            <a:r>
              <a:rPr lang="en-US" noProof="0"/>
              <a:t>Edit Master text styles</a:t>
            </a:r>
          </a:p>
          <a:p>
            <a:pPr lvl="1"/>
            <a:r>
              <a:rPr lang="en-US" noProof="0"/>
              <a:t>Second level</a:t>
            </a:r>
          </a:p>
        </p:txBody>
      </p:sp>
      <p:sp>
        <p:nvSpPr>
          <p:cNvPr id="16" name="Text Placeholder 12"/>
          <p:cNvSpPr>
            <a:spLocks noGrp="1"/>
          </p:cNvSpPr>
          <p:nvPr>
            <p:ph type="body" sz="quarter" idx="35"/>
          </p:nvPr>
        </p:nvSpPr>
        <p:spPr>
          <a:xfrm>
            <a:off x="8548900" y="4256212"/>
            <a:ext cx="3172800" cy="1944000"/>
          </a:xfrm>
        </p:spPr>
        <p:txBody>
          <a:bodyPr/>
          <a:lstStyle>
            <a:lvl1pPr marL="0" indent="0" algn="l">
              <a:spcAft>
                <a:spcPts val="0"/>
              </a:spcAft>
              <a:buFontTx/>
              <a:buNone/>
              <a:defRPr b="1"/>
            </a:lvl1pPr>
            <a:lvl2pPr marL="127000" indent="-127000" algn="l">
              <a:spcAft>
                <a:spcPts val="0"/>
              </a:spcAft>
              <a:buClrTx/>
              <a:buSzPct val="100000"/>
              <a:buFont typeface="Arial" panose="020B0604020202020204" pitchFamily="34" charset="0"/>
              <a:buChar char="•"/>
              <a:defRPr b="0"/>
            </a:lvl2pPr>
          </a:lstStyle>
          <a:p>
            <a:pPr lvl="0"/>
            <a:r>
              <a:rPr lang="en-US" noProof="0"/>
              <a:t>Edit Master text styles</a:t>
            </a:r>
          </a:p>
          <a:p>
            <a:pPr lvl="1"/>
            <a:r>
              <a:rPr lang="en-US" noProof="0"/>
              <a:t>Second level</a:t>
            </a:r>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70504324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478609" y="1700213"/>
            <a:ext cx="3639312" cy="2052830"/>
          </a:xfrm>
        </p:spPr>
        <p:txBody>
          <a:bodyPr/>
          <a:lstStyle/>
          <a:p>
            <a:r>
              <a:rPr lang="en-US" noProof="0"/>
              <a:t>Click icon to add picture</a:t>
            </a:r>
            <a:endParaRPr lang="en-US" noProof="0" dirty="0"/>
          </a:p>
        </p:txBody>
      </p:sp>
      <p:sp>
        <p:nvSpPr>
          <p:cNvPr id="5" name="Picture Placeholder 7"/>
          <p:cNvSpPr>
            <a:spLocks noGrp="1"/>
          </p:cNvSpPr>
          <p:nvPr>
            <p:ph type="pic" sz="quarter" idx="14"/>
          </p:nvPr>
        </p:nvSpPr>
        <p:spPr>
          <a:xfrm>
            <a:off x="8082784" y="1700213"/>
            <a:ext cx="3639316" cy="2059099"/>
          </a:xfrm>
        </p:spPr>
        <p:txBody>
          <a:bodyPr/>
          <a:lstStyle/>
          <a:p>
            <a:r>
              <a:rPr lang="en-US" noProof="0"/>
              <a:t>Click icon to add picture</a:t>
            </a:r>
            <a:endParaRPr lang="en-US" noProof="0" dirty="0"/>
          </a:p>
        </p:txBody>
      </p:sp>
      <p:sp>
        <p:nvSpPr>
          <p:cNvPr id="6" name="Picture Placeholder 7"/>
          <p:cNvSpPr>
            <a:spLocks noGrp="1"/>
          </p:cNvSpPr>
          <p:nvPr>
            <p:ph type="pic" sz="quarter" idx="15"/>
          </p:nvPr>
        </p:nvSpPr>
        <p:spPr>
          <a:xfrm>
            <a:off x="4284188" y="1700212"/>
            <a:ext cx="3636962" cy="2057767"/>
          </a:xfrm>
        </p:spPr>
        <p:txBody>
          <a:bodyPr/>
          <a:lstStyle/>
          <a:p>
            <a:r>
              <a:rPr lang="en-US" noProof="0"/>
              <a:t>Click icon to add picture</a:t>
            </a:r>
            <a:endParaRPr lang="en-US" noProof="0" dirty="0"/>
          </a:p>
        </p:txBody>
      </p:sp>
      <p:sp>
        <p:nvSpPr>
          <p:cNvPr id="9" name="Text Placeholder 18"/>
          <p:cNvSpPr>
            <a:spLocks noGrp="1"/>
          </p:cNvSpPr>
          <p:nvPr>
            <p:ph idx="1" hasCustomPrompt="1"/>
          </p:nvPr>
        </p:nvSpPr>
        <p:spPr>
          <a:xfrm>
            <a:off x="478609" y="3832225"/>
            <a:ext cx="3639312" cy="218144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ext Placeholder 18"/>
          <p:cNvSpPr>
            <a:spLocks noGrp="1"/>
          </p:cNvSpPr>
          <p:nvPr>
            <p:ph idx="16" hasCustomPrompt="1"/>
          </p:nvPr>
        </p:nvSpPr>
        <p:spPr>
          <a:xfrm>
            <a:off x="4278313" y="3832224"/>
            <a:ext cx="3636962" cy="2186686"/>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 Placeholder 18"/>
          <p:cNvSpPr>
            <a:spLocks noGrp="1"/>
          </p:cNvSpPr>
          <p:nvPr>
            <p:ph idx="17" hasCustomPrompt="1"/>
          </p:nvPr>
        </p:nvSpPr>
        <p:spPr>
          <a:xfrm>
            <a:off x="8082784" y="3832224"/>
            <a:ext cx="3639316" cy="218810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 Placeholder 8"/>
          <p:cNvSpPr>
            <a:spLocks noGrp="1"/>
          </p:cNvSpPr>
          <p:nvPr>
            <p:ph type="body" sz="quarter" idx="18"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39556094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6" name="Copyright">
            <a:extLst>
              <a:ext uri="{FF2B5EF4-FFF2-40B4-BE49-F238E27FC236}">
                <a16:creationId xmlns:a16="http://schemas.microsoft.com/office/drawing/2014/main" id="{59B33737-CCD9-4E76-A694-98AA4AC64CFA}"/>
              </a:ext>
            </a:extLst>
          </p:cNvPr>
          <p:cNvSpPr txBox="1"/>
          <p:nvPr userDrawn="1"/>
        </p:nvSpPr>
        <p:spPr>
          <a:xfrm>
            <a:off x="469900" y="664516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dirty="0">
                <a:solidFill>
                  <a:schemeClr val="tx1"/>
                </a:solidFill>
                <a:latin typeface="+mn-lt"/>
              </a:rPr>
              <a:t>Copyright © 2019 Deloitte Development LLC. All rights reserved.</a:t>
            </a:r>
          </a:p>
        </p:txBody>
      </p:sp>
    </p:spTree>
    <p:extLst>
      <p:ext uri="{BB962C8B-B14F-4D97-AF65-F5344CB8AC3E}">
        <p14:creationId xmlns:p14="http://schemas.microsoft.com/office/powerpoint/2010/main" val="4281959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14" name="Text Placeholder 8"/>
          <p:cNvSpPr>
            <a:spLocks noGrp="1"/>
          </p:cNvSpPr>
          <p:nvPr>
            <p:ph type="body" sz="quarter" idx="17"/>
          </p:nvPr>
        </p:nvSpPr>
        <p:spPr>
          <a:xfrm>
            <a:off x="469899" y="1857892"/>
            <a:ext cx="5544000" cy="1695451"/>
          </a:xfrm>
        </p:spPr>
        <p:txBody>
          <a:bodyPr/>
          <a:lstStyle>
            <a:lvl1pPr marL="0" indent="0" algn="l">
              <a:spcAft>
                <a:spcPts val="1333"/>
              </a:spcAft>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8"/>
          <p:cNvSpPr>
            <a:spLocks noGrp="1"/>
          </p:cNvSpPr>
          <p:nvPr>
            <p:ph type="body" sz="quarter" idx="21"/>
          </p:nvPr>
        </p:nvSpPr>
        <p:spPr>
          <a:xfrm>
            <a:off x="6177462" y="1857892"/>
            <a:ext cx="5544000" cy="1695451"/>
          </a:xfrm>
        </p:spPr>
        <p:txBody>
          <a:bodyPr/>
          <a:lstStyle>
            <a:lvl1pPr marL="0" indent="0" algn="l">
              <a:spcAft>
                <a:spcPts val="1333"/>
              </a:spcAft>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Rectangle 16"/>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dirty="0">
              <a:solidFill>
                <a:schemeClr val="bg1"/>
              </a:solidFill>
            </a:endParaRPr>
          </a:p>
        </p:txBody>
      </p:sp>
      <p:sp>
        <p:nvSpPr>
          <p:cNvPr id="18" name="Rectangle 17"/>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dirty="0">
              <a:solidFill>
                <a:schemeClr val="bg1"/>
              </a:solidFill>
            </a:endParaRPr>
          </a:p>
        </p:txBody>
      </p:sp>
      <p:sp>
        <p:nvSpPr>
          <p:cNvPr id="19" name="Picture Placeholder 29"/>
          <p:cNvSpPr>
            <a:spLocks noGrp="1"/>
          </p:cNvSpPr>
          <p:nvPr>
            <p:ph type="pic" sz="quarter" idx="20" hasCustomPrompt="1"/>
          </p:nvPr>
        </p:nvSpPr>
        <p:spPr>
          <a:xfrm>
            <a:off x="10467635" y="1857892"/>
            <a:ext cx="1244161"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20" name="Picture Placeholder 29"/>
          <p:cNvSpPr>
            <a:spLocks noGrp="1"/>
          </p:cNvSpPr>
          <p:nvPr>
            <p:ph type="pic" sz="quarter" idx="19" hasCustomPrompt="1"/>
          </p:nvPr>
        </p:nvSpPr>
        <p:spPr>
          <a:xfrm>
            <a:off x="4734795" y="1863917"/>
            <a:ext cx="1244906"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Tree>
    <p:extLst>
      <p:ext uri="{BB962C8B-B14F-4D97-AF65-F5344CB8AC3E}">
        <p14:creationId xmlns:p14="http://schemas.microsoft.com/office/powerpoint/2010/main" val="423940897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69899" y="1857892"/>
            <a:ext cx="5544000" cy="1695451"/>
          </a:xfrm>
        </p:spPr>
        <p:txBody>
          <a:bodyPr>
            <a:noAutofit/>
          </a:bodyPr>
          <a:lstStyle>
            <a:lvl1pPr marL="0" indent="0">
              <a:spcAft>
                <a:spcPts val="1333"/>
              </a:spcAft>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21"/>
          </p:nvPr>
        </p:nvSpPr>
        <p:spPr>
          <a:xfrm>
            <a:off x="6177462" y="1857892"/>
            <a:ext cx="5544000" cy="1695451"/>
          </a:xfrm>
        </p:spPr>
        <p:txBody>
          <a:bodyPr>
            <a:noAutofit/>
          </a:bodyPr>
          <a:lstStyle>
            <a:lvl1pPr marL="0" indent="0">
              <a:spcAft>
                <a:spcPts val="1333"/>
              </a:spcAft>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Rectangle 3"/>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dirty="0">
              <a:solidFill>
                <a:schemeClr val="bg1"/>
              </a:solidFill>
            </a:endParaRPr>
          </a:p>
        </p:txBody>
      </p:sp>
      <p:sp>
        <p:nvSpPr>
          <p:cNvPr id="5" name="Rectangle 4"/>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dirty="0">
              <a:solidFill>
                <a:schemeClr val="bg1"/>
              </a:solidFill>
            </a:endParaRPr>
          </a:p>
        </p:txBody>
      </p:sp>
      <p:sp>
        <p:nvSpPr>
          <p:cNvPr id="7" name="Picture Placeholder 29"/>
          <p:cNvSpPr>
            <a:spLocks noGrp="1"/>
          </p:cNvSpPr>
          <p:nvPr>
            <p:ph type="pic" sz="quarter" idx="20" hasCustomPrompt="1"/>
          </p:nvPr>
        </p:nvSpPr>
        <p:spPr>
          <a:xfrm>
            <a:off x="10467635" y="1857892"/>
            <a:ext cx="1244161"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10" name="Text Placeholder 8"/>
          <p:cNvSpPr>
            <a:spLocks noGrp="1"/>
          </p:cNvSpPr>
          <p:nvPr>
            <p:ph type="body" sz="quarter" idx="22"/>
          </p:nvPr>
        </p:nvSpPr>
        <p:spPr>
          <a:xfrm>
            <a:off x="469899" y="4249681"/>
            <a:ext cx="5544000" cy="1695451"/>
          </a:xfrm>
        </p:spPr>
        <p:txBody>
          <a:bodyPr>
            <a:noAutofit/>
          </a:bodyPr>
          <a:lstStyle>
            <a:lvl1pPr marL="0" indent="0">
              <a:spcAft>
                <a:spcPts val="1333"/>
              </a:spcAft>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23"/>
          </p:nvPr>
        </p:nvSpPr>
        <p:spPr>
          <a:xfrm>
            <a:off x="6177460" y="4249681"/>
            <a:ext cx="5544000" cy="1695451"/>
          </a:xfrm>
        </p:spPr>
        <p:txBody>
          <a:bodyPr>
            <a:noAutofit/>
          </a:bodyPr>
          <a:lstStyle>
            <a:lvl1pPr marL="0" indent="0">
              <a:spcAft>
                <a:spcPts val="1333"/>
              </a:spcAft>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Rectangle 11"/>
          <p:cNvSpPr/>
          <p:nvPr userDrawn="1"/>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dirty="0">
              <a:solidFill>
                <a:schemeClr val="bg1"/>
              </a:solidFill>
            </a:endParaRPr>
          </a:p>
        </p:txBody>
      </p:sp>
      <p:sp>
        <p:nvSpPr>
          <p:cNvPr id="13" name="Rectangle 12"/>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dirty="0">
              <a:solidFill>
                <a:schemeClr val="bg1"/>
              </a:solidFill>
            </a:endParaRPr>
          </a:p>
        </p:txBody>
      </p:sp>
      <p:sp>
        <p:nvSpPr>
          <p:cNvPr id="14" name="Picture Placeholder 29"/>
          <p:cNvSpPr>
            <a:spLocks noGrp="1"/>
          </p:cNvSpPr>
          <p:nvPr>
            <p:ph type="pic" sz="quarter" idx="24" hasCustomPrompt="1"/>
          </p:nvPr>
        </p:nvSpPr>
        <p:spPr>
          <a:xfrm>
            <a:off x="4700436" y="4249683"/>
            <a:ext cx="127491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15" name="Picture Placeholder 29"/>
          <p:cNvSpPr>
            <a:spLocks noGrp="1"/>
          </p:cNvSpPr>
          <p:nvPr>
            <p:ph type="pic" sz="quarter" idx="25" hasCustomPrompt="1"/>
          </p:nvPr>
        </p:nvSpPr>
        <p:spPr>
          <a:xfrm>
            <a:off x="10459036" y="4248209"/>
            <a:ext cx="1244160"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17" name="Picture Placeholder 29"/>
          <p:cNvSpPr>
            <a:spLocks noGrp="1"/>
          </p:cNvSpPr>
          <p:nvPr>
            <p:ph type="pic" sz="quarter" idx="19" hasCustomPrompt="1"/>
          </p:nvPr>
        </p:nvSpPr>
        <p:spPr>
          <a:xfrm>
            <a:off x="4734795" y="1863917"/>
            <a:ext cx="124490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89756138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4" name="Rectangle 3"/>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Text Placeholder 8"/>
          <p:cNvSpPr>
            <a:spLocks noGrp="1"/>
          </p:cNvSpPr>
          <p:nvPr>
            <p:ph type="body" sz="quarter" idx="17"/>
          </p:nvPr>
        </p:nvSpPr>
        <p:spPr>
          <a:xfrm>
            <a:off x="4278313" y="1851441"/>
            <a:ext cx="3630168" cy="3845755"/>
          </a:xfrm>
        </p:spPr>
        <p:txBody>
          <a:bodyPr/>
          <a:lstStyle>
            <a:lvl1pPr marL="0" indent="0" algn="l">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 Placeholder 8"/>
          <p:cNvSpPr>
            <a:spLocks noGrp="1"/>
          </p:cNvSpPr>
          <p:nvPr>
            <p:ph type="body" sz="quarter" idx="18"/>
          </p:nvPr>
        </p:nvSpPr>
        <p:spPr>
          <a:xfrm>
            <a:off x="469900" y="1851441"/>
            <a:ext cx="3627438" cy="3845755"/>
          </a:xfrm>
        </p:spPr>
        <p:txBody>
          <a:bodyPr/>
          <a:lstStyle>
            <a:lvl1pPr marL="0" indent="0" algn="l">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9"/>
          </p:nvPr>
        </p:nvSpPr>
        <p:spPr>
          <a:xfrm>
            <a:off x="8093075" y="1851441"/>
            <a:ext cx="3629025" cy="3845755"/>
          </a:xfrm>
        </p:spPr>
        <p:txBody>
          <a:bodyPr/>
          <a:lstStyle>
            <a:lvl1pPr marL="0" indent="0" algn="l">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7358674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0" y="2556000"/>
            <a:ext cx="2592000" cy="3394800"/>
          </a:xfrm>
        </p:spPr>
        <p:txBody>
          <a:bodyPr/>
          <a:lstStyle>
            <a:lvl1pPr marL="0" indent="0" algn="l">
              <a:buFontTx/>
              <a:buNone/>
              <a:defRPr b="0">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9130100" y="2556000"/>
            <a:ext cx="2592000" cy="3394800"/>
          </a:xfrm>
        </p:spPr>
        <p:txBody>
          <a:bodyPr/>
          <a:lstStyle>
            <a:lvl1pPr marL="0" indent="0" algn="l">
              <a:buFontTx/>
              <a:buNone/>
              <a:defRPr b="0">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3356633" y="2556000"/>
            <a:ext cx="2592000" cy="3394800"/>
          </a:xfrm>
        </p:spPr>
        <p:txBody>
          <a:bodyPr/>
          <a:lstStyle>
            <a:lvl1pPr marL="0" indent="0" algn="l">
              <a:buFontTx/>
              <a:buNone/>
              <a:defRPr b="0">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6243366" y="2556000"/>
            <a:ext cx="2592000" cy="3394800"/>
          </a:xfrm>
        </p:spPr>
        <p:txBody>
          <a:bodyPr/>
          <a:lstStyle>
            <a:lvl1pPr marL="0" indent="0" algn="l">
              <a:buFontTx/>
              <a:buNone/>
              <a:defRPr b="0">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91243073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3" y="2556000"/>
            <a:ext cx="2592000" cy="3394800"/>
          </a:xfrm>
        </p:spPr>
        <p:txBody>
          <a:bodyPr/>
          <a:lstStyle>
            <a:lvl1pPr marL="0" indent="0" algn="l">
              <a:buFontTx/>
              <a:buNone/>
              <a:defRPr b="0">
                <a:solidFill>
                  <a:schemeClr val="bg1"/>
                </a:solidFill>
              </a:defRPr>
            </a:lvl1pPr>
            <a:lvl2pPr marL="127000" indent="-127000" algn="l">
              <a:spcAft>
                <a:spcPts val="1333"/>
              </a:spcAft>
              <a:buClrTx/>
              <a:buSzPct val="100000"/>
              <a:buFont typeface="Arial" panose="020B0604020202020204" pitchFamily="34" charset="0"/>
              <a:buChar char="•"/>
              <a:defRPr>
                <a:solidFill>
                  <a:schemeClr val="bg1"/>
                </a:solidFill>
              </a:defRPr>
            </a:lvl2pPr>
            <a:lvl3pPr marL="279400" indent="-127000" algn="l">
              <a:spcAft>
                <a:spcPts val="1333"/>
              </a:spcAft>
              <a:buClrTx/>
              <a:buSzPct val="100000"/>
              <a:buFont typeface="Arial" panose="020B0604020202020204" pitchFamily="34" charset="0"/>
              <a:buChar char="−"/>
              <a:defRPr>
                <a:solidFill>
                  <a:schemeClr val="bg1"/>
                </a:solidFill>
              </a:defRPr>
            </a:lvl3pPr>
            <a:lvl4pPr marL="431800" indent="-127000" algn="l">
              <a:spcAft>
                <a:spcPts val="1333"/>
              </a:spcAft>
              <a:buClrTx/>
              <a:buSzPct val="100000"/>
              <a:buFont typeface="Arial" panose="020B0604020202020204" pitchFamily="34" charset="0"/>
              <a:buChar char="◦"/>
              <a:defRPr>
                <a:solidFill>
                  <a:schemeClr val="bg1"/>
                </a:solidFill>
              </a:defRPr>
            </a:lvl4pPr>
            <a:lvl5pPr marL="584200" indent="-1270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9130100" y="2556000"/>
            <a:ext cx="2592000" cy="3394800"/>
          </a:xfrm>
        </p:spPr>
        <p:txBody>
          <a:bodyPr/>
          <a:lstStyle>
            <a:lvl1pPr marL="0" indent="0" algn="l">
              <a:buFontTx/>
              <a:buNone/>
              <a:defRPr b="0">
                <a:solidFill>
                  <a:schemeClr val="bg1"/>
                </a:solidFill>
              </a:defRPr>
            </a:lvl1pPr>
            <a:lvl2pPr marL="127000" indent="-127000" algn="l">
              <a:spcAft>
                <a:spcPts val="1333"/>
              </a:spcAft>
              <a:buClrTx/>
              <a:buSzPct val="100000"/>
              <a:buFont typeface="Arial" panose="020B0604020202020204" pitchFamily="34" charset="0"/>
              <a:buChar char="•"/>
              <a:defRPr>
                <a:solidFill>
                  <a:schemeClr val="bg1"/>
                </a:solidFill>
              </a:defRPr>
            </a:lvl2pPr>
            <a:lvl3pPr marL="279400" indent="-127000" algn="l">
              <a:spcAft>
                <a:spcPts val="1333"/>
              </a:spcAft>
              <a:buClrTx/>
              <a:buSzPct val="100000"/>
              <a:buFont typeface="Arial" panose="020B0604020202020204" pitchFamily="34" charset="0"/>
              <a:buChar char="−"/>
              <a:defRPr>
                <a:solidFill>
                  <a:schemeClr val="bg1"/>
                </a:solidFill>
              </a:defRPr>
            </a:lvl3pPr>
            <a:lvl4pPr marL="431800" indent="-127000" algn="l">
              <a:spcAft>
                <a:spcPts val="1333"/>
              </a:spcAft>
              <a:buClrTx/>
              <a:buSzPct val="100000"/>
              <a:buFont typeface="Arial" panose="020B0604020202020204" pitchFamily="34" charset="0"/>
              <a:buChar char="◦"/>
              <a:defRPr>
                <a:solidFill>
                  <a:schemeClr val="bg1"/>
                </a:solidFill>
              </a:defRPr>
            </a:lvl4pPr>
            <a:lvl5pPr marL="584200" indent="-1270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3356635" y="2556000"/>
            <a:ext cx="2592000" cy="3394800"/>
          </a:xfrm>
        </p:spPr>
        <p:txBody>
          <a:bodyPr/>
          <a:lstStyle>
            <a:lvl1pPr marL="0" indent="0" algn="l">
              <a:buFontTx/>
              <a:buNone/>
              <a:defRPr b="0">
                <a:solidFill>
                  <a:schemeClr val="bg1"/>
                </a:solidFill>
              </a:defRPr>
            </a:lvl1pPr>
            <a:lvl2pPr marL="127000" indent="-127000" algn="l">
              <a:spcAft>
                <a:spcPts val="1333"/>
              </a:spcAft>
              <a:buClrTx/>
              <a:buSzPct val="100000"/>
              <a:buFont typeface="Arial" panose="020B0604020202020204" pitchFamily="34" charset="0"/>
              <a:buChar char="•"/>
              <a:defRPr>
                <a:solidFill>
                  <a:schemeClr val="bg1"/>
                </a:solidFill>
              </a:defRPr>
            </a:lvl2pPr>
            <a:lvl3pPr marL="279400" indent="-127000" algn="l">
              <a:spcAft>
                <a:spcPts val="1333"/>
              </a:spcAft>
              <a:buClrTx/>
              <a:buSzPct val="100000"/>
              <a:buFont typeface="Arial" panose="020B0604020202020204" pitchFamily="34" charset="0"/>
              <a:buChar char="−"/>
              <a:defRPr>
                <a:solidFill>
                  <a:schemeClr val="bg1"/>
                </a:solidFill>
              </a:defRPr>
            </a:lvl3pPr>
            <a:lvl4pPr marL="431800" indent="-127000" algn="l">
              <a:spcAft>
                <a:spcPts val="1333"/>
              </a:spcAft>
              <a:buClrTx/>
              <a:buSzPct val="100000"/>
              <a:buFont typeface="Arial" panose="020B0604020202020204" pitchFamily="34" charset="0"/>
              <a:buChar char="◦"/>
              <a:defRPr>
                <a:solidFill>
                  <a:schemeClr val="bg1"/>
                </a:solidFill>
              </a:defRPr>
            </a:lvl4pPr>
            <a:lvl5pPr marL="584200" indent="-1270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6243367" y="2556000"/>
            <a:ext cx="2592000" cy="3394800"/>
          </a:xfrm>
        </p:spPr>
        <p:txBody>
          <a:bodyPr/>
          <a:lstStyle>
            <a:lvl1pPr marL="0" indent="0" algn="l">
              <a:buFontTx/>
              <a:buNone/>
              <a:defRPr b="0">
                <a:solidFill>
                  <a:schemeClr val="bg1"/>
                </a:solidFill>
              </a:defRPr>
            </a:lvl1pPr>
            <a:lvl2pPr marL="127000" indent="-127000" algn="l">
              <a:spcAft>
                <a:spcPts val="1333"/>
              </a:spcAft>
              <a:buClrTx/>
              <a:buSzPct val="100000"/>
              <a:buFont typeface="Arial" panose="020B0604020202020204" pitchFamily="34" charset="0"/>
              <a:buChar char="•"/>
              <a:defRPr>
                <a:solidFill>
                  <a:schemeClr val="bg1"/>
                </a:solidFill>
              </a:defRPr>
            </a:lvl2pPr>
            <a:lvl3pPr marL="279400" indent="-127000" algn="l">
              <a:spcAft>
                <a:spcPts val="1333"/>
              </a:spcAft>
              <a:buClrTx/>
              <a:buSzPct val="100000"/>
              <a:buFont typeface="Arial" panose="020B0604020202020204" pitchFamily="34" charset="0"/>
              <a:buChar char="−"/>
              <a:defRPr>
                <a:solidFill>
                  <a:schemeClr val="bg1"/>
                </a:solidFill>
              </a:defRPr>
            </a:lvl3pPr>
            <a:lvl4pPr marL="431800" indent="-127000" algn="l">
              <a:spcAft>
                <a:spcPts val="1333"/>
              </a:spcAft>
              <a:buClrTx/>
              <a:buSzPct val="100000"/>
              <a:buFont typeface="Arial" panose="020B0604020202020204" pitchFamily="34" charset="0"/>
              <a:buChar char="◦"/>
              <a:defRPr>
                <a:solidFill>
                  <a:schemeClr val="bg1"/>
                </a:solidFill>
              </a:defRPr>
            </a:lvl4pPr>
            <a:lvl5pPr marL="584200" indent="-1270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4"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dirty="0">
                <a:solidFill>
                  <a:schemeClr val="bg1"/>
                </a:solidFill>
              </a:rPr>
              <a:t>Copyright © 2017 Deloitte Development LLC. All rights reserved.</a:t>
            </a:r>
          </a:p>
        </p:txBody>
      </p:sp>
      <p:sp>
        <p:nvSpPr>
          <p:cNvPr id="15" name="TextBox 14"/>
          <p:cNvSpPr txBox="1"/>
          <p:nvPr userDrawn="1"/>
        </p:nvSpPr>
        <p:spPr>
          <a:xfrm>
            <a:off x="11382378" y="6477001"/>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chemeClr val="bg1"/>
                </a:solidFill>
              </a:defRPr>
            </a:lvl1pPr>
          </a:lstStyle>
          <a:p>
            <a:pPr lvl="0"/>
            <a:r>
              <a:rPr lang="en-US" noProof="0" dirty="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solidFill>
                  <a:schemeClr val="bg1"/>
                </a:solidFill>
              </a:defRPr>
            </a:lvl1pPr>
          </a:lstStyle>
          <a:p>
            <a:r>
              <a:rPr lang="en-US" noProof="0"/>
              <a:t>Click to edit Master title style</a:t>
            </a:r>
            <a:endParaRPr lang="en-US" noProof="0" dirty="0"/>
          </a:p>
        </p:txBody>
      </p:sp>
    </p:spTree>
    <p:extLst>
      <p:ext uri="{BB962C8B-B14F-4D97-AF65-F5344CB8AC3E}">
        <p14:creationId xmlns:p14="http://schemas.microsoft.com/office/powerpoint/2010/main" val="404437087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467783" y="1665817"/>
            <a:ext cx="5537730" cy="463338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1670894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3" name="Copyright">
            <a:extLst>
              <a:ext uri="{FF2B5EF4-FFF2-40B4-BE49-F238E27FC236}">
                <a16:creationId xmlns:a16="http://schemas.microsoft.com/office/drawing/2014/main" id="{3C785776-4570-4857-BB0C-F16414B43518}"/>
              </a:ext>
            </a:extLst>
          </p:cNvPr>
          <p:cNvSpPr txBox="1"/>
          <p:nvPr userDrawn="1"/>
        </p:nvSpPr>
        <p:spPr>
          <a:xfrm>
            <a:off x="469900" y="664516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dirty="0">
                <a:solidFill>
                  <a:schemeClr val="tx1"/>
                </a:solidFill>
                <a:latin typeface="+mn-lt"/>
              </a:rPr>
              <a:t>Copyright © 2018 Deloitte Development LLC. All rights reserved.</a:t>
            </a:r>
          </a:p>
        </p:txBody>
      </p:sp>
    </p:spTree>
    <p:extLst>
      <p:ext uri="{BB962C8B-B14F-4D97-AF65-F5344CB8AC3E}">
        <p14:creationId xmlns:p14="http://schemas.microsoft.com/office/powerpoint/2010/main" val="3242278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527611538"/>
      </p:ext>
    </p:extLst>
  </p:cSld>
  <p:clrMapOvr>
    <a:masterClrMapping/>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39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3049" y="0"/>
            <a:ext cx="12188952"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solidFill>
                <a:prstClr val="white"/>
              </a:solidFill>
            </a:endParaRPr>
          </a:p>
        </p:txBody>
      </p:sp>
      <p:sp>
        <p:nvSpPr>
          <p:cNvPr id="2" name="Title 1"/>
          <p:cNvSpPr>
            <a:spLocks noGrp="1"/>
          </p:cNvSpPr>
          <p:nvPr>
            <p:ph type="ctrTitle"/>
          </p:nvPr>
        </p:nvSpPr>
        <p:spPr>
          <a:xfrm>
            <a:off x="504883" y="1122363"/>
            <a:ext cx="10212330" cy="2387600"/>
          </a:xfrm>
        </p:spPr>
        <p:txBody>
          <a:bodyPr anchor="b">
            <a:noAutofit/>
          </a:bodyPr>
          <a:lstStyle>
            <a:lvl1pPr algn="l">
              <a:lnSpc>
                <a:spcPct val="90000"/>
              </a:lnSpc>
              <a:defRPr sz="9590">
                <a:solidFill>
                  <a:schemeClr val="bg1"/>
                </a:solidFill>
              </a:defRPr>
            </a:lvl1pPr>
          </a:lstStyle>
          <a:p>
            <a:r>
              <a:rPr lang="en-US" dirty="0"/>
              <a:t>Click to edit Master title style</a:t>
            </a:r>
          </a:p>
        </p:txBody>
      </p:sp>
      <p:sp>
        <p:nvSpPr>
          <p:cNvPr id="3" name="Subtitle 2"/>
          <p:cNvSpPr>
            <a:spLocks noGrp="1"/>
          </p:cNvSpPr>
          <p:nvPr>
            <p:ph type="subTitle" idx="1" hasCustomPrompt="1"/>
          </p:nvPr>
        </p:nvSpPr>
        <p:spPr>
          <a:xfrm>
            <a:off x="504883" y="3289472"/>
            <a:ext cx="10212330" cy="465697"/>
          </a:xfrm>
        </p:spPr>
        <p:txBody>
          <a:bodyPr>
            <a:noAutofit/>
          </a:bodyPr>
          <a:lstStyle>
            <a:lvl1pPr marL="0" indent="0" algn="l">
              <a:lnSpc>
                <a:spcPct val="100000"/>
              </a:lnSpc>
              <a:buNone/>
              <a:defRPr sz="1998">
                <a:solidFill>
                  <a:schemeClr val="bg1">
                    <a:lumMod val="65000"/>
                  </a:schemeClr>
                </a:solidFill>
              </a:defRPr>
            </a:lvl1pPr>
            <a:lvl2pPr marL="456743" indent="0" algn="ctr">
              <a:buNone/>
              <a:defRPr sz="1998"/>
            </a:lvl2pPr>
            <a:lvl3pPr marL="913486" indent="0" algn="ctr">
              <a:buNone/>
              <a:defRPr sz="1798"/>
            </a:lvl3pPr>
            <a:lvl4pPr marL="1370228" indent="0" algn="ctr">
              <a:buNone/>
              <a:defRPr sz="1598"/>
            </a:lvl4pPr>
            <a:lvl5pPr marL="1826971" indent="0" algn="ctr">
              <a:buNone/>
              <a:defRPr sz="1598"/>
            </a:lvl5pPr>
            <a:lvl6pPr marL="2283714" indent="0" algn="ctr">
              <a:buNone/>
              <a:defRPr sz="1598"/>
            </a:lvl6pPr>
            <a:lvl7pPr marL="2740457" indent="0" algn="ctr">
              <a:buNone/>
              <a:defRPr sz="1598"/>
            </a:lvl7pPr>
            <a:lvl8pPr marL="3197200" indent="0" algn="ctr">
              <a:buNone/>
              <a:defRPr sz="1598"/>
            </a:lvl8pPr>
            <a:lvl9pPr marL="3653942" indent="0" algn="ctr">
              <a:buNone/>
              <a:defRPr sz="1598"/>
            </a:lvl9pPr>
          </a:lstStyle>
          <a:p>
            <a:r>
              <a:rPr lang="en-US" dirty="0"/>
              <a:t>Subtitle</a:t>
            </a:r>
          </a:p>
        </p:txBody>
      </p:sp>
      <p:sp>
        <p:nvSpPr>
          <p:cNvPr id="8" name="Text Placeholder 7"/>
          <p:cNvSpPr>
            <a:spLocks noGrp="1"/>
          </p:cNvSpPr>
          <p:nvPr>
            <p:ph type="body" sz="quarter" idx="13" hasCustomPrompt="1"/>
          </p:nvPr>
        </p:nvSpPr>
        <p:spPr>
          <a:xfrm>
            <a:off x="504883" y="4058041"/>
            <a:ext cx="10212388" cy="403225"/>
          </a:xfrm>
        </p:spPr>
        <p:txBody>
          <a:bodyPr>
            <a:noAutofit/>
          </a:bodyPr>
          <a:lstStyle>
            <a:lvl1pPr marL="0" indent="0">
              <a:lnSpc>
                <a:spcPct val="100000"/>
              </a:lnSpc>
              <a:buNone/>
              <a:defRPr sz="1399">
                <a:solidFill>
                  <a:schemeClr val="accent5"/>
                </a:solidFill>
              </a:defRPr>
            </a:lvl1pPr>
            <a:lvl2pPr marL="456743" indent="0">
              <a:buNone/>
              <a:defRPr>
                <a:solidFill>
                  <a:schemeClr val="accent5"/>
                </a:solidFill>
              </a:defRPr>
            </a:lvl2pPr>
            <a:lvl3pPr marL="913486" indent="0">
              <a:buNone/>
              <a:defRPr>
                <a:solidFill>
                  <a:schemeClr val="accent5"/>
                </a:solidFill>
              </a:defRPr>
            </a:lvl3pPr>
            <a:lvl4pPr marL="1370228" indent="0">
              <a:buNone/>
              <a:defRPr>
                <a:solidFill>
                  <a:schemeClr val="accent5"/>
                </a:solidFill>
              </a:defRPr>
            </a:lvl4pPr>
            <a:lvl5pPr marL="1826971" indent="0">
              <a:buNone/>
              <a:defRPr>
                <a:solidFill>
                  <a:schemeClr val="accent5"/>
                </a:solidFill>
              </a:defRPr>
            </a:lvl5pPr>
          </a:lstStyle>
          <a:p>
            <a:pPr lvl="0"/>
            <a:r>
              <a:rPr lang="en-US" dirty="0"/>
              <a:t>Date</a:t>
            </a:r>
          </a:p>
        </p:txBody>
      </p:sp>
    </p:spTree>
    <p:extLst>
      <p:ext uri="{BB962C8B-B14F-4D97-AF65-F5344CB8AC3E}">
        <p14:creationId xmlns:p14="http://schemas.microsoft.com/office/powerpoint/2010/main" val="17672094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a:xfrm>
            <a:off x="3049" y="0"/>
            <a:ext cx="12188952"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solidFill>
                <a:prstClr val="white"/>
              </a:solidFill>
            </a:endParaRPr>
          </a:p>
        </p:txBody>
      </p:sp>
      <p:sp>
        <p:nvSpPr>
          <p:cNvPr id="7" name="Picture Placeholder 6"/>
          <p:cNvSpPr>
            <a:spLocks noGrp="1"/>
          </p:cNvSpPr>
          <p:nvPr>
            <p:ph type="pic" sz="quarter" idx="13"/>
          </p:nvPr>
        </p:nvSpPr>
        <p:spPr>
          <a:xfrm>
            <a:off x="0" y="-1"/>
            <a:ext cx="12192000" cy="6858001"/>
          </a:xfrm>
        </p:spPr>
        <p:txBody>
          <a:bodyPr/>
          <a:lstStyle/>
          <a:p>
            <a:endParaRPr lang="en-US" dirty="0"/>
          </a:p>
        </p:txBody>
      </p:sp>
      <p:sp>
        <p:nvSpPr>
          <p:cNvPr id="2" name="Title 1"/>
          <p:cNvSpPr>
            <a:spLocks noGrp="1"/>
          </p:cNvSpPr>
          <p:nvPr>
            <p:ph type="title"/>
          </p:nvPr>
        </p:nvSpPr>
        <p:spPr>
          <a:xfrm>
            <a:off x="506538" y="1138240"/>
            <a:ext cx="11075862" cy="2852737"/>
          </a:xfrm>
        </p:spPr>
        <p:txBody>
          <a:bodyPr anchor="b"/>
          <a:lstStyle>
            <a:lvl1pPr>
              <a:defRPr sz="7193">
                <a:solidFill>
                  <a:schemeClr val="bg1"/>
                </a:solidFill>
              </a:defRPr>
            </a:lvl1pPr>
          </a:lstStyle>
          <a:p>
            <a:r>
              <a:rPr lang="en-US" dirty="0"/>
              <a:t>Click to edit Master title style</a:t>
            </a:r>
          </a:p>
        </p:txBody>
      </p:sp>
      <p:sp>
        <p:nvSpPr>
          <p:cNvPr id="8" name="Text Placeholder 8"/>
          <p:cNvSpPr>
            <a:spLocks noGrp="1"/>
          </p:cNvSpPr>
          <p:nvPr>
            <p:ph type="body" sz="quarter" idx="14"/>
          </p:nvPr>
        </p:nvSpPr>
        <p:spPr>
          <a:xfrm>
            <a:off x="505615" y="3990975"/>
            <a:ext cx="11175211" cy="647700"/>
          </a:xfrm>
        </p:spPr>
        <p:txBody>
          <a:bodyPr>
            <a:noAutofit/>
          </a:bodyPr>
          <a:lstStyle>
            <a:lvl1pPr marL="0" indent="0" algn="l" defTabSz="913486" rtl="0" eaLnBrk="1" latinLnBrk="0" hangingPunct="1">
              <a:lnSpc>
                <a:spcPct val="100000"/>
              </a:lnSpc>
              <a:spcBef>
                <a:spcPts val="999"/>
              </a:spcBef>
              <a:buClr>
                <a:schemeClr val="accent5"/>
              </a:buClr>
              <a:buSzPct val="75000"/>
              <a:buFont typeface="Arial" panose="020B0604020202020204" pitchFamily="34" charset="0"/>
              <a:buNone/>
              <a:defRPr lang="en-US" sz="1998" kern="1200" dirty="0">
                <a:solidFill>
                  <a:schemeClr val="bg1">
                    <a:lumMod val="65000"/>
                  </a:schemeClr>
                </a:solidFill>
                <a:latin typeface="+mn-lt"/>
                <a:ea typeface="+mn-ea"/>
                <a:cs typeface="+mn-cs"/>
              </a:defRPr>
            </a:lvl1pPr>
            <a:lvl2pPr marL="456743" indent="0">
              <a:buNone/>
              <a:defRPr/>
            </a:lvl2pPr>
            <a:lvl3pPr marL="913486" indent="0">
              <a:buNone/>
              <a:defRPr/>
            </a:lvl3pPr>
            <a:lvl4pPr marL="1370228" indent="0">
              <a:buNone/>
              <a:defRPr/>
            </a:lvl4pPr>
            <a:lvl5pPr marL="1826971" indent="0">
              <a:buNone/>
              <a:defRPr/>
            </a:lvl5pPr>
          </a:lstStyle>
          <a:p>
            <a:pPr lvl="0"/>
            <a:r>
              <a:rPr lang="en-US" dirty="0"/>
              <a:t>Click to edit Master text styles</a:t>
            </a:r>
          </a:p>
        </p:txBody>
      </p:sp>
    </p:spTree>
    <p:extLst>
      <p:ext uri="{BB962C8B-B14F-4D97-AF65-F5344CB8AC3E}">
        <p14:creationId xmlns:p14="http://schemas.microsoft.com/office/powerpoint/2010/main" val="20083755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5"/>
          </p:nvPr>
        </p:nvSpPr>
        <p:spPr>
          <a:xfrm>
            <a:off x="510493" y="2212900"/>
            <a:ext cx="11071907" cy="257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6"/>
          </p:nvPr>
        </p:nvSpPr>
        <p:spPr>
          <a:xfrm>
            <a:off x="521051" y="1740095"/>
            <a:ext cx="11071225" cy="71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2727619"/>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33486244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6100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50" name="Picture Placeholder 17"/>
          <p:cNvSpPr>
            <a:spLocks noGrp="1"/>
          </p:cNvSpPr>
          <p:nvPr>
            <p:ph type="pic" sz="quarter" idx="10"/>
          </p:nvPr>
        </p:nvSpPr>
        <p:spPr>
          <a:xfrm>
            <a:off x="943114" y="1818331"/>
            <a:ext cx="1246909" cy="1243775"/>
          </a:xfrm>
          <a:prstGeom prst="ellipse">
            <a:avLst/>
          </a:prstGeom>
        </p:spPr>
        <p:txBody>
          <a:bodyPr>
            <a:noAutofit/>
          </a:bodyPr>
          <a:lstStyle>
            <a:lvl1pPr marL="0" indent="0">
              <a:buFontTx/>
              <a:buNone/>
              <a:defRPr sz="999"/>
            </a:lvl1pPr>
          </a:lstStyle>
          <a:p>
            <a:endParaRPr lang="en-US" dirty="0"/>
          </a:p>
        </p:txBody>
      </p:sp>
      <p:sp>
        <p:nvSpPr>
          <p:cNvPr id="51" name="Picture Placeholder 17"/>
          <p:cNvSpPr>
            <a:spLocks noGrp="1"/>
          </p:cNvSpPr>
          <p:nvPr>
            <p:ph type="pic" sz="quarter" idx="11"/>
          </p:nvPr>
        </p:nvSpPr>
        <p:spPr>
          <a:xfrm>
            <a:off x="6519165" y="1818331"/>
            <a:ext cx="1246909" cy="1243775"/>
          </a:xfrm>
          <a:prstGeom prst="ellipse">
            <a:avLst/>
          </a:prstGeom>
        </p:spPr>
        <p:txBody>
          <a:bodyPr>
            <a:noAutofit/>
          </a:bodyPr>
          <a:lstStyle>
            <a:lvl1pPr marL="0" indent="0">
              <a:buFontTx/>
              <a:buNone/>
              <a:defRPr sz="999"/>
            </a:lvl1pPr>
          </a:lstStyle>
          <a:p>
            <a:endParaRPr lang="en-US" dirty="0"/>
          </a:p>
        </p:txBody>
      </p:sp>
      <p:sp>
        <p:nvSpPr>
          <p:cNvPr id="52" name="Picture Placeholder 17"/>
          <p:cNvSpPr>
            <a:spLocks noGrp="1"/>
          </p:cNvSpPr>
          <p:nvPr>
            <p:ph type="pic" sz="quarter" idx="12"/>
          </p:nvPr>
        </p:nvSpPr>
        <p:spPr>
          <a:xfrm>
            <a:off x="943114" y="3302580"/>
            <a:ext cx="1246909" cy="1243775"/>
          </a:xfrm>
          <a:prstGeom prst="ellipse">
            <a:avLst/>
          </a:prstGeom>
        </p:spPr>
        <p:txBody>
          <a:bodyPr>
            <a:noAutofit/>
          </a:bodyPr>
          <a:lstStyle>
            <a:lvl1pPr marL="0" indent="0">
              <a:buFontTx/>
              <a:buNone/>
              <a:defRPr sz="999"/>
            </a:lvl1pPr>
          </a:lstStyle>
          <a:p>
            <a:endParaRPr lang="en-US" dirty="0"/>
          </a:p>
        </p:txBody>
      </p:sp>
      <p:sp>
        <p:nvSpPr>
          <p:cNvPr id="53" name="Picture Placeholder 17"/>
          <p:cNvSpPr>
            <a:spLocks noGrp="1"/>
          </p:cNvSpPr>
          <p:nvPr>
            <p:ph type="pic" sz="quarter" idx="13"/>
          </p:nvPr>
        </p:nvSpPr>
        <p:spPr>
          <a:xfrm>
            <a:off x="6519165" y="3302580"/>
            <a:ext cx="1246909" cy="1243775"/>
          </a:xfrm>
          <a:prstGeom prst="ellipse">
            <a:avLst/>
          </a:prstGeom>
        </p:spPr>
        <p:txBody>
          <a:bodyPr>
            <a:noAutofit/>
          </a:bodyPr>
          <a:lstStyle>
            <a:lvl1pPr marL="0" indent="0">
              <a:buFontTx/>
              <a:buNone/>
              <a:defRPr sz="999"/>
            </a:lvl1pPr>
          </a:lstStyle>
          <a:p>
            <a:endParaRPr lang="en-US" dirty="0"/>
          </a:p>
        </p:txBody>
      </p:sp>
      <p:sp>
        <p:nvSpPr>
          <p:cNvPr id="54" name="Picture Placeholder 17"/>
          <p:cNvSpPr>
            <a:spLocks noGrp="1"/>
          </p:cNvSpPr>
          <p:nvPr>
            <p:ph type="pic" sz="quarter" idx="14"/>
          </p:nvPr>
        </p:nvSpPr>
        <p:spPr>
          <a:xfrm>
            <a:off x="943114" y="4808351"/>
            <a:ext cx="1246909" cy="1243775"/>
          </a:xfrm>
          <a:prstGeom prst="ellipse">
            <a:avLst/>
          </a:prstGeom>
        </p:spPr>
        <p:txBody>
          <a:bodyPr>
            <a:noAutofit/>
          </a:bodyPr>
          <a:lstStyle>
            <a:lvl1pPr marL="0" indent="0">
              <a:buFontTx/>
              <a:buNone/>
              <a:defRPr sz="999"/>
            </a:lvl1pPr>
          </a:lstStyle>
          <a:p>
            <a:endParaRPr lang="en-US" dirty="0"/>
          </a:p>
        </p:txBody>
      </p:sp>
      <p:sp>
        <p:nvSpPr>
          <p:cNvPr id="55" name="Picture Placeholder 17"/>
          <p:cNvSpPr>
            <a:spLocks noGrp="1"/>
          </p:cNvSpPr>
          <p:nvPr>
            <p:ph type="pic" sz="quarter" idx="15"/>
          </p:nvPr>
        </p:nvSpPr>
        <p:spPr>
          <a:xfrm>
            <a:off x="6519165" y="4808351"/>
            <a:ext cx="1246909" cy="1243775"/>
          </a:xfrm>
          <a:prstGeom prst="ellipse">
            <a:avLst/>
          </a:prstGeom>
        </p:spPr>
        <p:txBody>
          <a:bodyPr>
            <a:noAutofit/>
          </a:bodyPr>
          <a:lstStyle>
            <a:lvl1pPr marL="0" indent="0">
              <a:buFontTx/>
              <a:buNone/>
              <a:defRPr sz="999"/>
            </a:lvl1pPr>
          </a:lstStyle>
          <a:p>
            <a:endParaRPr lang="en-US" dirty="0"/>
          </a:p>
        </p:txBody>
      </p:sp>
      <p:sp>
        <p:nvSpPr>
          <p:cNvPr id="4" name="Title 3"/>
          <p:cNvSpPr>
            <a:spLocks noGrp="1"/>
          </p:cNvSpPr>
          <p:nvPr>
            <p:ph type="title" hasCustomPrompt="1"/>
          </p:nvPr>
        </p:nvSpPr>
        <p:spPr/>
        <p:txBody>
          <a:bodyPr>
            <a:noAutofit/>
          </a:bodyPr>
          <a:lstStyle/>
          <a:p>
            <a:r>
              <a:rPr lang="en-US" dirty="0"/>
              <a:t>Sample bios</a:t>
            </a:r>
          </a:p>
        </p:txBody>
      </p:sp>
      <p:sp>
        <p:nvSpPr>
          <p:cNvPr id="3" name="Text Placeholder 2"/>
          <p:cNvSpPr>
            <a:spLocks noGrp="1"/>
          </p:cNvSpPr>
          <p:nvPr>
            <p:ph type="body" sz="quarter" idx="16" hasCustomPrompt="1"/>
          </p:nvPr>
        </p:nvSpPr>
        <p:spPr>
          <a:xfrm>
            <a:off x="2444751" y="2048377"/>
            <a:ext cx="3348627" cy="341313"/>
          </a:xfrm>
        </p:spPr>
        <p:txBody>
          <a:bodyPr anchor="ctr"/>
          <a:lstStyle>
            <a:lvl1pPr marL="0" indent="0">
              <a:spcBef>
                <a:spcPts val="0"/>
              </a:spcBef>
              <a:buNone/>
              <a:defRPr sz="2797">
                <a:solidFill>
                  <a:schemeClr val="accent5"/>
                </a:solidFill>
                <a:latin typeface="+mj-lt"/>
              </a:defRPr>
            </a:lvl1pPr>
            <a:lvl2pPr marL="456743" indent="0">
              <a:buNone/>
              <a:defRPr/>
            </a:lvl2pPr>
            <a:lvl3pPr marL="913486" indent="0">
              <a:buNone/>
              <a:defRPr/>
            </a:lvl3pPr>
            <a:lvl4pPr marL="1370228" indent="0">
              <a:buNone/>
              <a:defRPr/>
            </a:lvl4pPr>
            <a:lvl5pPr marL="1826971" indent="0">
              <a:buNone/>
              <a:defRPr/>
            </a:lvl5pPr>
          </a:lstStyle>
          <a:p>
            <a:pPr lvl="0"/>
            <a:r>
              <a:rPr lang="en-US" dirty="0"/>
              <a:t>NAME</a:t>
            </a:r>
          </a:p>
        </p:txBody>
      </p:sp>
      <p:sp>
        <p:nvSpPr>
          <p:cNvPr id="6" name="Text Placeholder 5"/>
          <p:cNvSpPr>
            <a:spLocks noGrp="1"/>
          </p:cNvSpPr>
          <p:nvPr>
            <p:ph type="body" sz="quarter" idx="17" hasCustomPrompt="1"/>
          </p:nvPr>
        </p:nvSpPr>
        <p:spPr>
          <a:xfrm>
            <a:off x="2444751" y="2395311"/>
            <a:ext cx="3348627" cy="274637"/>
          </a:xfrm>
        </p:spPr>
        <p:txBody>
          <a:bodyPr/>
          <a:lstStyle>
            <a:lvl1pPr marL="0" indent="0">
              <a:buNone/>
              <a:defRPr sz="1199" baseline="0"/>
            </a:lvl1pPr>
            <a:lvl2pPr marL="456743" indent="0">
              <a:buNone/>
              <a:defRPr sz="1199"/>
            </a:lvl2pPr>
            <a:lvl3pPr marL="913486" indent="0">
              <a:buNone/>
              <a:defRPr sz="1199"/>
            </a:lvl3pPr>
            <a:lvl4pPr marL="1370228" indent="0">
              <a:buNone/>
              <a:defRPr sz="1199"/>
            </a:lvl4pPr>
            <a:lvl5pPr marL="1826971" indent="0">
              <a:buNone/>
              <a:defRPr sz="1199"/>
            </a:lvl5pPr>
          </a:lstStyle>
          <a:p>
            <a:pPr lvl="0"/>
            <a:r>
              <a:rPr lang="en-US" dirty="0"/>
              <a:t>Title description</a:t>
            </a:r>
          </a:p>
        </p:txBody>
      </p:sp>
      <p:sp>
        <p:nvSpPr>
          <p:cNvPr id="28" name="Text Placeholder 2"/>
          <p:cNvSpPr>
            <a:spLocks noGrp="1"/>
          </p:cNvSpPr>
          <p:nvPr>
            <p:ph type="body" sz="quarter" idx="18" hasCustomPrompt="1"/>
          </p:nvPr>
        </p:nvSpPr>
        <p:spPr>
          <a:xfrm>
            <a:off x="2444751" y="3596733"/>
            <a:ext cx="3348627" cy="341313"/>
          </a:xfrm>
        </p:spPr>
        <p:txBody>
          <a:bodyPr anchor="ctr"/>
          <a:lstStyle>
            <a:lvl1pPr marL="0" indent="0">
              <a:spcBef>
                <a:spcPts val="0"/>
              </a:spcBef>
              <a:buNone/>
              <a:defRPr sz="2797">
                <a:solidFill>
                  <a:schemeClr val="accent5"/>
                </a:solidFill>
                <a:latin typeface="+mj-lt"/>
              </a:defRPr>
            </a:lvl1pPr>
            <a:lvl2pPr marL="456743" indent="0">
              <a:buNone/>
              <a:defRPr/>
            </a:lvl2pPr>
            <a:lvl3pPr marL="913486" indent="0">
              <a:buNone/>
              <a:defRPr/>
            </a:lvl3pPr>
            <a:lvl4pPr marL="1370228" indent="0">
              <a:buNone/>
              <a:defRPr/>
            </a:lvl4pPr>
            <a:lvl5pPr marL="1826971" indent="0">
              <a:buNone/>
              <a:defRPr/>
            </a:lvl5pPr>
          </a:lstStyle>
          <a:p>
            <a:pPr lvl="0"/>
            <a:r>
              <a:rPr lang="en-US" dirty="0"/>
              <a:t>NAME</a:t>
            </a:r>
          </a:p>
        </p:txBody>
      </p:sp>
      <p:sp>
        <p:nvSpPr>
          <p:cNvPr id="29" name="Text Placeholder 5"/>
          <p:cNvSpPr>
            <a:spLocks noGrp="1"/>
          </p:cNvSpPr>
          <p:nvPr>
            <p:ph type="body" sz="quarter" idx="19" hasCustomPrompt="1"/>
          </p:nvPr>
        </p:nvSpPr>
        <p:spPr>
          <a:xfrm>
            <a:off x="2444751" y="3943665"/>
            <a:ext cx="3348627" cy="274637"/>
          </a:xfrm>
        </p:spPr>
        <p:txBody>
          <a:bodyPr/>
          <a:lstStyle>
            <a:lvl1pPr marL="0" indent="0">
              <a:buNone/>
              <a:defRPr sz="1199" baseline="0"/>
            </a:lvl1pPr>
            <a:lvl2pPr marL="456743" indent="0">
              <a:buNone/>
              <a:defRPr sz="1199"/>
            </a:lvl2pPr>
            <a:lvl3pPr marL="913486" indent="0">
              <a:buNone/>
              <a:defRPr sz="1199"/>
            </a:lvl3pPr>
            <a:lvl4pPr marL="1370228" indent="0">
              <a:buNone/>
              <a:defRPr sz="1199"/>
            </a:lvl4pPr>
            <a:lvl5pPr marL="1826971" indent="0">
              <a:buNone/>
              <a:defRPr sz="1199"/>
            </a:lvl5pPr>
          </a:lstStyle>
          <a:p>
            <a:pPr lvl="0"/>
            <a:r>
              <a:rPr lang="en-US" dirty="0"/>
              <a:t>Title description</a:t>
            </a:r>
          </a:p>
        </p:txBody>
      </p:sp>
      <p:sp>
        <p:nvSpPr>
          <p:cNvPr id="30" name="Text Placeholder 2"/>
          <p:cNvSpPr>
            <a:spLocks noGrp="1"/>
          </p:cNvSpPr>
          <p:nvPr>
            <p:ph type="body" sz="quarter" idx="20" hasCustomPrompt="1"/>
          </p:nvPr>
        </p:nvSpPr>
        <p:spPr>
          <a:xfrm>
            <a:off x="2444751" y="5144681"/>
            <a:ext cx="3348627" cy="341313"/>
          </a:xfrm>
        </p:spPr>
        <p:txBody>
          <a:bodyPr anchor="ctr"/>
          <a:lstStyle>
            <a:lvl1pPr marL="0" indent="0">
              <a:spcBef>
                <a:spcPts val="0"/>
              </a:spcBef>
              <a:buNone/>
              <a:defRPr sz="2797">
                <a:solidFill>
                  <a:schemeClr val="accent5"/>
                </a:solidFill>
                <a:latin typeface="+mj-lt"/>
              </a:defRPr>
            </a:lvl1pPr>
            <a:lvl2pPr marL="456743" indent="0">
              <a:buNone/>
              <a:defRPr/>
            </a:lvl2pPr>
            <a:lvl3pPr marL="913486" indent="0">
              <a:buNone/>
              <a:defRPr/>
            </a:lvl3pPr>
            <a:lvl4pPr marL="1370228" indent="0">
              <a:buNone/>
              <a:defRPr/>
            </a:lvl4pPr>
            <a:lvl5pPr marL="1826971" indent="0">
              <a:buNone/>
              <a:defRPr/>
            </a:lvl5pPr>
          </a:lstStyle>
          <a:p>
            <a:pPr lvl="0"/>
            <a:r>
              <a:rPr lang="en-US" dirty="0"/>
              <a:t>NAME</a:t>
            </a:r>
          </a:p>
        </p:txBody>
      </p:sp>
      <p:sp>
        <p:nvSpPr>
          <p:cNvPr id="31" name="Text Placeholder 5"/>
          <p:cNvSpPr>
            <a:spLocks noGrp="1"/>
          </p:cNvSpPr>
          <p:nvPr>
            <p:ph type="body" sz="quarter" idx="21" hasCustomPrompt="1"/>
          </p:nvPr>
        </p:nvSpPr>
        <p:spPr>
          <a:xfrm>
            <a:off x="2444751" y="5491615"/>
            <a:ext cx="3348627" cy="274637"/>
          </a:xfrm>
        </p:spPr>
        <p:txBody>
          <a:bodyPr/>
          <a:lstStyle>
            <a:lvl1pPr marL="0" indent="0">
              <a:buNone/>
              <a:defRPr sz="1199" baseline="0"/>
            </a:lvl1pPr>
            <a:lvl2pPr marL="456743" indent="0">
              <a:buNone/>
              <a:defRPr sz="1199"/>
            </a:lvl2pPr>
            <a:lvl3pPr marL="913486" indent="0">
              <a:buNone/>
              <a:defRPr sz="1199"/>
            </a:lvl3pPr>
            <a:lvl4pPr marL="1370228" indent="0">
              <a:buNone/>
              <a:defRPr sz="1199"/>
            </a:lvl4pPr>
            <a:lvl5pPr marL="1826971" indent="0">
              <a:buNone/>
              <a:defRPr sz="1199"/>
            </a:lvl5pPr>
          </a:lstStyle>
          <a:p>
            <a:pPr lvl="0"/>
            <a:r>
              <a:rPr lang="en-US" dirty="0"/>
              <a:t>Title description</a:t>
            </a:r>
          </a:p>
        </p:txBody>
      </p:sp>
      <p:sp>
        <p:nvSpPr>
          <p:cNvPr id="32" name="Text Placeholder 2"/>
          <p:cNvSpPr>
            <a:spLocks noGrp="1"/>
          </p:cNvSpPr>
          <p:nvPr>
            <p:ph type="body" sz="quarter" idx="22" hasCustomPrompt="1"/>
          </p:nvPr>
        </p:nvSpPr>
        <p:spPr>
          <a:xfrm>
            <a:off x="8016059" y="2048377"/>
            <a:ext cx="3566341" cy="341313"/>
          </a:xfrm>
        </p:spPr>
        <p:txBody>
          <a:bodyPr anchor="ctr"/>
          <a:lstStyle>
            <a:lvl1pPr marL="0" indent="0">
              <a:spcBef>
                <a:spcPts val="0"/>
              </a:spcBef>
              <a:buNone/>
              <a:defRPr sz="2797">
                <a:solidFill>
                  <a:schemeClr val="accent5"/>
                </a:solidFill>
                <a:latin typeface="+mj-lt"/>
              </a:defRPr>
            </a:lvl1pPr>
            <a:lvl2pPr marL="456743" indent="0">
              <a:buNone/>
              <a:defRPr/>
            </a:lvl2pPr>
            <a:lvl3pPr marL="913486" indent="0">
              <a:buNone/>
              <a:defRPr/>
            </a:lvl3pPr>
            <a:lvl4pPr marL="1370228" indent="0">
              <a:buNone/>
              <a:defRPr/>
            </a:lvl4pPr>
            <a:lvl5pPr marL="1826971" indent="0">
              <a:buNone/>
              <a:defRPr/>
            </a:lvl5pPr>
          </a:lstStyle>
          <a:p>
            <a:pPr lvl="0"/>
            <a:r>
              <a:rPr lang="en-US" dirty="0"/>
              <a:t>NAME</a:t>
            </a:r>
          </a:p>
        </p:txBody>
      </p:sp>
      <p:sp>
        <p:nvSpPr>
          <p:cNvPr id="33" name="Text Placeholder 5"/>
          <p:cNvSpPr>
            <a:spLocks noGrp="1"/>
          </p:cNvSpPr>
          <p:nvPr>
            <p:ph type="body" sz="quarter" idx="23" hasCustomPrompt="1"/>
          </p:nvPr>
        </p:nvSpPr>
        <p:spPr>
          <a:xfrm>
            <a:off x="8016059" y="2395311"/>
            <a:ext cx="3566341" cy="274637"/>
          </a:xfrm>
        </p:spPr>
        <p:txBody>
          <a:bodyPr/>
          <a:lstStyle>
            <a:lvl1pPr marL="0" indent="0">
              <a:buNone/>
              <a:defRPr sz="1199" baseline="0"/>
            </a:lvl1pPr>
            <a:lvl2pPr marL="456743" indent="0">
              <a:buNone/>
              <a:defRPr sz="1199"/>
            </a:lvl2pPr>
            <a:lvl3pPr marL="913486" indent="0">
              <a:buNone/>
              <a:defRPr sz="1199"/>
            </a:lvl3pPr>
            <a:lvl4pPr marL="1370228" indent="0">
              <a:buNone/>
              <a:defRPr sz="1199"/>
            </a:lvl4pPr>
            <a:lvl5pPr marL="1826971" indent="0">
              <a:buNone/>
              <a:defRPr sz="1199"/>
            </a:lvl5pPr>
          </a:lstStyle>
          <a:p>
            <a:pPr lvl="0"/>
            <a:r>
              <a:rPr lang="en-US" dirty="0"/>
              <a:t>Title description</a:t>
            </a:r>
          </a:p>
        </p:txBody>
      </p:sp>
      <p:sp>
        <p:nvSpPr>
          <p:cNvPr id="34" name="Text Placeholder 2"/>
          <p:cNvSpPr>
            <a:spLocks noGrp="1"/>
          </p:cNvSpPr>
          <p:nvPr>
            <p:ph type="body" sz="quarter" idx="24" hasCustomPrompt="1"/>
          </p:nvPr>
        </p:nvSpPr>
        <p:spPr>
          <a:xfrm>
            <a:off x="8016059" y="3596733"/>
            <a:ext cx="3566341" cy="341313"/>
          </a:xfrm>
        </p:spPr>
        <p:txBody>
          <a:bodyPr anchor="ctr"/>
          <a:lstStyle>
            <a:lvl1pPr marL="0" indent="0">
              <a:spcBef>
                <a:spcPts val="0"/>
              </a:spcBef>
              <a:buNone/>
              <a:defRPr sz="2797">
                <a:solidFill>
                  <a:schemeClr val="accent5"/>
                </a:solidFill>
                <a:latin typeface="+mj-lt"/>
              </a:defRPr>
            </a:lvl1pPr>
            <a:lvl2pPr marL="456743" indent="0">
              <a:buNone/>
              <a:defRPr/>
            </a:lvl2pPr>
            <a:lvl3pPr marL="913486" indent="0">
              <a:buNone/>
              <a:defRPr/>
            </a:lvl3pPr>
            <a:lvl4pPr marL="1370228" indent="0">
              <a:buNone/>
              <a:defRPr/>
            </a:lvl4pPr>
            <a:lvl5pPr marL="1826971" indent="0">
              <a:buNone/>
              <a:defRPr/>
            </a:lvl5pPr>
          </a:lstStyle>
          <a:p>
            <a:pPr lvl="0"/>
            <a:r>
              <a:rPr lang="en-US" dirty="0"/>
              <a:t>NAME</a:t>
            </a:r>
          </a:p>
        </p:txBody>
      </p:sp>
      <p:sp>
        <p:nvSpPr>
          <p:cNvPr id="35" name="Text Placeholder 5"/>
          <p:cNvSpPr>
            <a:spLocks noGrp="1"/>
          </p:cNvSpPr>
          <p:nvPr>
            <p:ph type="body" sz="quarter" idx="25" hasCustomPrompt="1"/>
          </p:nvPr>
        </p:nvSpPr>
        <p:spPr>
          <a:xfrm>
            <a:off x="8016059" y="3943665"/>
            <a:ext cx="3566341" cy="274637"/>
          </a:xfrm>
        </p:spPr>
        <p:txBody>
          <a:bodyPr/>
          <a:lstStyle>
            <a:lvl1pPr marL="0" indent="0">
              <a:buNone/>
              <a:defRPr sz="1199" baseline="0"/>
            </a:lvl1pPr>
            <a:lvl2pPr marL="456743" indent="0">
              <a:buNone/>
              <a:defRPr sz="1199"/>
            </a:lvl2pPr>
            <a:lvl3pPr marL="913486" indent="0">
              <a:buNone/>
              <a:defRPr sz="1199"/>
            </a:lvl3pPr>
            <a:lvl4pPr marL="1370228" indent="0">
              <a:buNone/>
              <a:defRPr sz="1199"/>
            </a:lvl4pPr>
            <a:lvl5pPr marL="1826971" indent="0">
              <a:buNone/>
              <a:defRPr sz="1199"/>
            </a:lvl5pPr>
          </a:lstStyle>
          <a:p>
            <a:pPr lvl="0"/>
            <a:r>
              <a:rPr lang="en-US" dirty="0"/>
              <a:t>Title description</a:t>
            </a:r>
          </a:p>
        </p:txBody>
      </p:sp>
      <p:sp>
        <p:nvSpPr>
          <p:cNvPr id="36" name="Text Placeholder 2"/>
          <p:cNvSpPr>
            <a:spLocks noGrp="1"/>
          </p:cNvSpPr>
          <p:nvPr>
            <p:ph type="body" sz="quarter" idx="26" hasCustomPrompt="1"/>
          </p:nvPr>
        </p:nvSpPr>
        <p:spPr>
          <a:xfrm>
            <a:off x="8016059" y="5144681"/>
            <a:ext cx="3566341" cy="341313"/>
          </a:xfrm>
        </p:spPr>
        <p:txBody>
          <a:bodyPr anchor="ctr"/>
          <a:lstStyle>
            <a:lvl1pPr marL="0" indent="0">
              <a:spcBef>
                <a:spcPts val="0"/>
              </a:spcBef>
              <a:buNone/>
              <a:defRPr sz="2797">
                <a:solidFill>
                  <a:schemeClr val="accent5"/>
                </a:solidFill>
                <a:latin typeface="+mj-lt"/>
              </a:defRPr>
            </a:lvl1pPr>
            <a:lvl2pPr marL="456743" indent="0">
              <a:buNone/>
              <a:defRPr/>
            </a:lvl2pPr>
            <a:lvl3pPr marL="913486" indent="0">
              <a:buNone/>
              <a:defRPr/>
            </a:lvl3pPr>
            <a:lvl4pPr marL="1370228" indent="0">
              <a:buNone/>
              <a:defRPr/>
            </a:lvl4pPr>
            <a:lvl5pPr marL="1826971" indent="0">
              <a:buNone/>
              <a:defRPr/>
            </a:lvl5pPr>
          </a:lstStyle>
          <a:p>
            <a:pPr lvl="0"/>
            <a:r>
              <a:rPr lang="en-US" dirty="0"/>
              <a:t>NAME</a:t>
            </a:r>
          </a:p>
        </p:txBody>
      </p:sp>
      <p:sp>
        <p:nvSpPr>
          <p:cNvPr id="37" name="Text Placeholder 5"/>
          <p:cNvSpPr>
            <a:spLocks noGrp="1"/>
          </p:cNvSpPr>
          <p:nvPr>
            <p:ph type="body" sz="quarter" idx="27" hasCustomPrompt="1"/>
          </p:nvPr>
        </p:nvSpPr>
        <p:spPr>
          <a:xfrm>
            <a:off x="8016059" y="5491615"/>
            <a:ext cx="3566341" cy="274637"/>
          </a:xfrm>
        </p:spPr>
        <p:txBody>
          <a:bodyPr/>
          <a:lstStyle>
            <a:lvl1pPr marL="0" indent="0">
              <a:buNone/>
              <a:defRPr sz="1199" baseline="0"/>
            </a:lvl1pPr>
            <a:lvl2pPr marL="456743" indent="0">
              <a:buNone/>
              <a:defRPr sz="1199"/>
            </a:lvl2pPr>
            <a:lvl3pPr marL="913486" indent="0">
              <a:buNone/>
              <a:defRPr sz="1199"/>
            </a:lvl3pPr>
            <a:lvl4pPr marL="1370228" indent="0">
              <a:buNone/>
              <a:defRPr sz="1199"/>
            </a:lvl4pPr>
            <a:lvl5pPr marL="1826971" indent="0">
              <a:buNone/>
              <a:defRPr sz="1199"/>
            </a:lvl5pPr>
          </a:lstStyle>
          <a:p>
            <a:pPr lvl="0"/>
            <a:r>
              <a:rPr lang="en-US" dirty="0"/>
              <a:t>Title description</a:t>
            </a:r>
          </a:p>
        </p:txBody>
      </p:sp>
    </p:spTree>
    <p:extLst>
      <p:ext uri="{BB962C8B-B14F-4D97-AF65-F5344CB8AC3E}">
        <p14:creationId xmlns:p14="http://schemas.microsoft.com/office/powerpoint/2010/main" val="6737855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creenshots">
    <p:spTree>
      <p:nvGrpSpPr>
        <p:cNvPr id="1" name=""/>
        <p:cNvGrpSpPr/>
        <p:nvPr/>
      </p:nvGrpSpPr>
      <p:grpSpPr>
        <a:xfrm>
          <a:off x="0" y="0"/>
          <a:ext cx="0" cy="0"/>
          <a:chOff x="0" y="0"/>
          <a:chExt cx="0" cy="0"/>
        </a:xfrm>
      </p:grpSpPr>
      <p:sp>
        <p:nvSpPr>
          <p:cNvPr id="3" name="Text Placeholder 2"/>
          <p:cNvSpPr>
            <a:spLocks noGrp="1"/>
          </p:cNvSpPr>
          <p:nvPr>
            <p:ph type="body" sz="quarter" idx="56" hasCustomPrompt="1"/>
          </p:nvPr>
        </p:nvSpPr>
        <p:spPr>
          <a:xfrm>
            <a:off x="539752" y="1752289"/>
            <a:ext cx="3279539" cy="311218"/>
          </a:xfrm>
        </p:spPr>
        <p:txBody>
          <a:bodyPr>
            <a:noAutofit/>
          </a:bodyPr>
          <a:lstStyle>
            <a:lvl1pPr marL="0" marR="0" indent="0" algn="l" defTabSz="913486" rtl="0" eaLnBrk="1" fontAlgn="auto" latinLnBrk="0" hangingPunct="1">
              <a:lnSpc>
                <a:spcPct val="100000"/>
              </a:lnSpc>
              <a:spcBef>
                <a:spcPts val="0"/>
              </a:spcBef>
              <a:spcAft>
                <a:spcPts val="0"/>
              </a:spcAft>
              <a:buClrTx/>
              <a:buSzTx/>
              <a:buFontTx/>
              <a:buNone/>
              <a:tabLst/>
              <a:defRPr sz="1399" b="0">
                <a:solidFill>
                  <a:schemeClr val="accent5"/>
                </a:solidFill>
              </a:defRPr>
            </a:lvl1pPr>
            <a:lvl2pPr marL="456743" indent="0">
              <a:buFontTx/>
              <a:buNone/>
              <a:defRPr sz="1099" b="1">
                <a:solidFill>
                  <a:schemeClr val="tx2"/>
                </a:solidFill>
              </a:defRPr>
            </a:lvl2pPr>
            <a:lvl3pPr marL="913486" indent="0">
              <a:buFontTx/>
              <a:buNone/>
              <a:defRPr sz="1099" b="1">
                <a:solidFill>
                  <a:schemeClr val="tx2"/>
                </a:solidFill>
              </a:defRPr>
            </a:lvl3pPr>
            <a:lvl4pPr marL="1370228" indent="0">
              <a:buFontTx/>
              <a:buNone/>
              <a:defRPr sz="1099" b="1">
                <a:solidFill>
                  <a:schemeClr val="tx2"/>
                </a:solidFill>
              </a:defRPr>
            </a:lvl4pPr>
            <a:lvl5pPr marL="1826971" indent="0">
              <a:buFontTx/>
              <a:buNone/>
              <a:defRPr sz="1099" b="1">
                <a:solidFill>
                  <a:schemeClr val="tx2"/>
                </a:solidFill>
              </a:defRPr>
            </a:lvl5pPr>
          </a:lstStyle>
          <a:p>
            <a:pPr lvl="0"/>
            <a:r>
              <a:rPr lang="en-US" dirty="0"/>
              <a:t>Screen title</a:t>
            </a:r>
          </a:p>
        </p:txBody>
      </p:sp>
      <p:sp>
        <p:nvSpPr>
          <p:cNvPr id="2" name="Title 1"/>
          <p:cNvSpPr>
            <a:spLocks noGrp="1"/>
          </p:cNvSpPr>
          <p:nvPr>
            <p:ph type="title" hasCustomPrompt="1"/>
          </p:nvPr>
        </p:nvSpPr>
        <p:spPr/>
        <p:txBody>
          <a:bodyPr/>
          <a:lstStyle/>
          <a:p>
            <a:r>
              <a:rPr lang="en-US" dirty="0"/>
              <a:t>Screenshots</a:t>
            </a:r>
          </a:p>
        </p:txBody>
      </p:sp>
      <p:sp>
        <p:nvSpPr>
          <p:cNvPr id="5" name="Picture Placeholder 4"/>
          <p:cNvSpPr>
            <a:spLocks noGrp="1"/>
          </p:cNvSpPr>
          <p:nvPr>
            <p:ph type="pic" sz="quarter" idx="57"/>
          </p:nvPr>
        </p:nvSpPr>
        <p:spPr>
          <a:xfrm>
            <a:off x="3938588" y="1752290"/>
            <a:ext cx="7643812" cy="4524686"/>
          </a:xfrm>
        </p:spPr>
        <p:txBody>
          <a:bodyPr/>
          <a:lstStyle>
            <a:lvl1pPr marL="0" indent="0">
              <a:buNone/>
              <a:defRPr/>
            </a:lvl1pPr>
          </a:lstStyle>
          <a:p>
            <a:endParaRPr lang="en-US" dirty="0"/>
          </a:p>
        </p:txBody>
      </p:sp>
    </p:spTree>
    <p:extLst>
      <p:ext uri="{BB962C8B-B14F-4D97-AF65-F5344CB8AC3E}">
        <p14:creationId xmlns:p14="http://schemas.microsoft.com/office/powerpoint/2010/main" val="17978729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hank you Contact Us">
    <p:spTree>
      <p:nvGrpSpPr>
        <p:cNvPr id="1" name=""/>
        <p:cNvGrpSpPr/>
        <p:nvPr/>
      </p:nvGrpSpPr>
      <p:grpSpPr>
        <a:xfrm>
          <a:off x="0" y="0"/>
          <a:ext cx="0" cy="0"/>
          <a:chOff x="0" y="0"/>
          <a:chExt cx="0" cy="0"/>
        </a:xfrm>
      </p:grpSpPr>
      <p:sp>
        <p:nvSpPr>
          <p:cNvPr id="23" name="Rectangle 22"/>
          <p:cNvSpPr/>
          <p:nvPr userDrawn="1"/>
        </p:nvSpPr>
        <p:spPr>
          <a:xfrm>
            <a:off x="0" y="0"/>
            <a:ext cx="12192000" cy="6858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lIns="91345" tIns="45672" rIns="91345" bIns="45672" rtlCol="0" anchor="ctr">
            <a:noAutofit/>
          </a:bodyPr>
          <a:lstStyle/>
          <a:p>
            <a:pPr algn="ctr"/>
            <a:endParaRPr lang="en-US" sz="1798" dirty="0">
              <a:solidFill>
                <a:prstClr val="white"/>
              </a:solidFill>
            </a:endParaRPr>
          </a:p>
        </p:txBody>
      </p:sp>
      <p:sp>
        <p:nvSpPr>
          <p:cNvPr id="3" name="Content Placeholder 2"/>
          <p:cNvSpPr>
            <a:spLocks noGrp="1"/>
          </p:cNvSpPr>
          <p:nvPr>
            <p:ph sz="quarter" idx="10" hasCustomPrompt="1"/>
          </p:nvPr>
        </p:nvSpPr>
        <p:spPr>
          <a:xfrm>
            <a:off x="510614" y="781161"/>
            <a:ext cx="9933516" cy="1330325"/>
          </a:xfrm>
        </p:spPr>
        <p:txBody>
          <a:bodyPr>
            <a:noAutofit/>
          </a:bodyPr>
          <a:lstStyle>
            <a:lvl1pPr marL="0" indent="0">
              <a:buNone/>
              <a:defRPr sz="7193">
                <a:solidFill>
                  <a:schemeClr val="bg1"/>
                </a:solidFill>
                <a:latin typeface="+mj-lt"/>
              </a:defRPr>
            </a:lvl1pPr>
          </a:lstStyle>
          <a:p>
            <a:pPr lvl="0"/>
            <a:r>
              <a:rPr lang="en-US" dirty="0"/>
              <a:t>THANK YOU.</a:t>
            </a:r>
          </a:p>
        </p:txBody>
      </p:sp>
      <p:sp>
        <p:nvSpPr>
          <p:cNvPr id="14" name="Content Placeholder 2"/>
          <p:cNvSpPr>
            <a:spLocks noGrp="1"/>
          </p:cNvSpPr>
          <p:nvPr>
            <p:ph sz="quarter" idx="11" hasCustomPrompt="1"/>
          </p:nvPr>
        </p:nvSpPr>
        <p:spPr>
          <a:xfrm>
            <a:off x="510614" y="2111486"/>
            <a:ext cx="9933516" cy="859125"/>
          </a:xfrm>
        </p:spPr>
        <p:txBody>
          <a:bodyPr>
            <a:noAutofit/>
          </a:bodyPr>
          <a:lstStyle>
            <a:lvl1pPr marL="0" indent="0">
              <a:buNone/>
              <a:defRPr sz="1798">
                <a:solidFill>
                  <a:schemeClr val="bg1">
                    <a:lumMod val="65000"/>
                  </a:schemeClr>
                </a:solidFill>
              </a:defRPr>
            </a:lvl1pPr>
          </a:lstStyle>
          <a:p>
            <a:pPr lvl="0"/>
            <a:r>
              <a:rPr lang="en-US" dirty="0"/>
              <a:t>Contact Us</a:t>
            </a:r>
          </a:p>
        </p:txBody>
      </p:sp>
      <p:sp>
        <p:nvSpPr>
          <p:cNvPr id="15" name="Content Placeholder 2"/>
          <p:cNvSpPr>
            <a:spLocks noGrp="1"/>
          </p:cNvSpPr>
          <p:nvPr>
            <p:ph sz="quarter" idx="12" hasCustomPrompt="1"/>
          </p:nvPr>
        </p:nvSpPr>
        <p:spPr>
          <a:xfrm>
            <a:off x="510613" y="3121280"/>
            <a:ext cx="2542885" cy="305309"/>
          </a:xfrm>
        </p:spPr>
        <p:txBody>
          <a:bodyPr>
            <a:noAutofit/>
          </a:bodyPr>
          <a:lstStyle>
            <a:lvl1pPr marL="0" indent="0">
              <a:buNone/>
              <a:defRPr sz="1199" b="1" baseline="0">
                <a:solidFill>
                  <a:srgbClr val="80BB3B"/>
                </a:solidFill>
              </a:defRPr>
            </a:lvl1pPr>
          </a:lstStyle>
          <a:p>
            <a:pPr lvl="0"/>
            <a:r>
              <a:rPr lang="en-US" dirty="0"/>
              <a:t>First Last</a:t>
            </a:r>
          </a:p>
        </p:txBody>
      </p:sp>
      <p:sp>
        <p:nvSpPr>
          <p:cNvPr id="16" name="Content Placeholder 2"/>
          <p:cNvSpPr>
            <a:spLocks noGrp="1"/>
          </p:cNvSpPr>
          <p:nvPr>
            <p:ph sz="quarter" idx="13" hasCustomPrompt="1"/>
          </p:nvPr>
        </p:nvSpPr>
        <p:spPr>
          <a:xfrm>
            <a:off x="510613" y="3412221"/>
            <a:ext cx="2542885" cy="415636"/>
          </a:xfrm>
        </p:spPr>
        <p:txBody>
          <a:bodyPr>
            <a:noAutofit/>
          </a:bodyPr>
          <a:lstStyle>
            <a:lvl1pPr marL="0" indent="0">
              <a:buNone/>
              <a:defRPr sz="1199" baseline="0">
                <a:solidFill>
                  <a:schemeClr val="bg1"/>
                </a:solidFill>
              </a:defRPr>
            </a:lvl1pPr>
          </a:lstStyle>
          <a:p>
            <a:pPr lvl="0"/>
            <a:r>
              <a:rPr lang="en-US" dirty="0"/>
              <a:t>Title</a:t>
            </a:r>
          </a:p>
          <a:p>
            <a:pPr lvl="0"/>
            <a:r>
              <a:rPr lang="en-US" dirty="0"/>
              <a:t>Email Address</a:t>
            </a:r>
          </a:p>
        </p:txBody>
      </p:sp>
      <p:sp>
        <p:nvSpPr>
          <p:cNvPr id="17" name="Content Placeholder 2"/>
          <p:cNvSpPr>
            <a:spLocks noGrp="1"/>
          </p:cNvSpPr>
          <p:nvPr>
            <p:ph sz="quarter" idx="14" hasCustomPrompt="1"/>
          </p:nvPr>
        </p:nvSpPr>
        <p:spPr>
          <a:xfrm>
            <a:off x="510613" y="3994114"/>
            <a:ext cx="2542885" cy="310507"/>
          </a:xfrm>
        </p:spPr>
        <p:txBody>
          <a:bodyPr>
            <a:noAutofit/>
          </a:bodyPr>
          <a:lstStyle>
            <a:lvl1pPr marL="0" indent="0">
              <a:buNone/>
              <a:defRPr sz="1199" b="1" baseline="0">
                <a:solidFill>
                  <a:srgbClr val="80BB3B"/>
                </a:solidFill>
              </a:defRPr>
            </a:lvl1pPr>
          </a:lstStyle>
          <a:p>
            <a:pPr lvl="0"/>
            <a:r>
              <a:rPr lang="en-US" dirty="0"/>
              <a:t>First Last</a:t>
            </a:r>
          </a:p>
        </p:txBody>
      </p:sp>
      <p:sp>
        <p:nvSpPr>
          <p:cNvPr id="18" name="Content Placeholder 2"/>
          <p:cNvSpPr>
            <a:spLocks noGrp="1"/>
          </p:cNvSpPr>
          <p:nvPr>
            <p:ph sz="quarter" idx="15" hasCustomPrompt="1"/>
          </p:nvPr>
        </p:nvSpPr>
        <p:spPr>
          <a:xfrm>
            <a:off x="510613" y="4285059"/>
            <a:ext cx="2542885" cy="415636"/>
          </a:xfrm>
        </p:spPr>
        <p:txBody>
          <a:bodyPr>
            <a:noAutofit/>
          </a:bodyPr>
          <a:lstStyle>
            <a:lvl1pPr marL="0" indent="0">
              <a:buNone/>
              <a:defRPr sz="1199" baseline="0">
                <a:solidFill>
                  <a:schemeClr val="bg1"/>
                </a:solidFill>
              </a:defRPr>
            </a:lvl1pPr>
          </a:lstStyle>
          <a:p>
            <a:pPr lvl="0"/>
            <a:r>
              <a:rPr lang="en-US" dirty="0"/>
              <a:t>Title</a:t>
            </a:r>
          </a:p>
          <a:p>
            <a:pPr lvl="0"/>
            <a:r>
              <a:rPr lang="en-US" dirty="0"/>
              <a:t>Email Address</a:t>
            </a:r>
          </a:p>
        </p:txBody>
      </p:sp>
      <p:sp>
        <p:nvSpPr>
          <p:cNvPr id="19" name="Content Placeholder 2"/>
          <p:cNvSpPr>
            <a:spLocks noGrp="1"/>
          </p:cNvSpPr>
          <p:nvPr>
            <p:ph sz="quarter" idx="16" hasCustomPrompt="1"/>
          </p:nvPr>
        </p:nvSpPr>
        <p:spPr>
          <a:xfrm>
            <a:off x="3669450" y="3121280"/>
            <a:ext cx="2542885" cy="300749"/>
          </a:xfrm>
        </p:spPr>
        <p:txBody>
          <a:bodyPr>
            <a:noAutofit/>
          </a:bodyPr>
          <a:lstStyle>
            <a:lvl1pPr marL="0" indent="0">
              <a:buNone/>
              <a:defRPr sz="1199" b="1" baseline="0">
                <a:solidFill>
                  <a:srgbClr val="80BB3B"/>
                </a:solidFill>
              </a:defRPr>
            </a:lvl1pPr>
          </a:lstStyle>
          <a:p>
            <a:pPr lvl="0"/>
            <a:r>
              <a:rPr lang="en-US" dirty="0"/>
              <a:t>First Last</a:t>
            </a:r>
          </a:p>
        </p:txBody>
      </p:sp>
      <p:sp>
        <p:nvSpPr>
          <p:cNvPr id="20" name="Content Placeholder 2"/>
          <p:cNvSpPr>
            <a:spLocks noGrp="1"/>
          </p:cNvSpPr>
          <p:nvPr>
            <p:ph sz="quarter" idx="17" hasCustomPrompt="1"/>
          </p:nvPr>
        </p:nvSpPr>
        <p:spPr>
          <a:xfrm>
            <a:off x="3669450" y="3412221"/>
            <a:ext cx="2542885" cy="415636"/>
          </a:xfrm>
        </p:spPr>
        <p:txBody>
          <a:bodyPr>
            <a:noAutofit/>
          </a:bodyPr>
          <a:lstStyle>
            <a:lvl1pPr marL="0" indent="0">
              <a:buNone/>
              <a:defRPr sz="1199" baseline="0">
                <a:solidFill>
                  <a:schemeClr val="bg1"/>
                </a:solidFill>
              </a:defRPr>
            </a:lvl1pPr>
          </a:lstStyle>
          <a:p>
            <a:pPr lvl="0"/>
            <a:r>
              <a:rPr lang="en-US" dirty="0"/>
              <a:t>Title</a:t>
            </a:r>
          </a:p>
          <a:p>
            <a:pPr lvl="0"/>
            <a:r>
              <a:rPr lang="en-US" dirty="0"/>
              <a:t>Email Address</a:t>
            </a:r>
          </a:p>
        </p:txBody>
      </p:sp>
      <p:sp>
        <p:nvSpPr>
          <p:cNvPr id="21" name="Content Placeholder 2"/>
          <p:cNvSpPr>
            <a:spLocks noGrp="1"/>
          </p:cNvSpPr>
          <p:nvPr>
            <p:ph sz="quarter" idx="18" hasCustomPrompt="1"/>
          </p:nvPr>
        </p:nvSpPr>
        <p:spPr>
          <a:xfrm>
            <a:off x="3669450" y="3994114"/>
            <a:ext cx="2542885" cy="310507"/>
          </a:xfrm>
        </p:spPr>
        <p:txBody>
          <a:bodyPr>
            <a:noAutofit/>
          </a:bodyPr>
          <a:lstStyle>
            <a:lvl1pPr marL="0" indent="0">
              <a:buNone/>
              <a:defRPr sz="1199" b="1" baseline="0">
                <a:solidFill>
                  <a:srgbClr val="80BB3B"/>
                </a:solidFill>
              </a:defRPr>
            </a:lvl1pPr>
          </a:lstStyle>
          <a:p>
            <a:pPr lvl="0"/>
            <a:r>
              <a:rPr lang="en-US" dirty="0"/>
              <a:t>First Last</a:t>
            </a:r>
          </a:p>
        </p:txBody>
      </p:sp>
      <p:sp>
        <p:nvSpPr>
          <p:cNvPr id="22" name="Content Placeholder 2"/>
          <p:cNvSpPr>
            <a:spLocks noGrp="1"/>
          </p:cNvSpPr>
          <p:nvPr>
            <p:ph sz="quarter" idx="19" hasCustomPrompt="1"/>
          </p:nvPr>
        </p:nvSpPr>
        <p:spPr>
          <a:xfrm>
            <a:off x="3669450" y="4285059"/>
            <a:ext cx="2542885" cy="415636"/>
          </a:xfrm>
        </p:spPr>
        <p:txBody>
          <a:bodyPr>
            <a:noAutofit/>
          </a:bodyPr>
          <a:lstStyle>
            <a:lvl1pPr marL="0" indent="0">
              <a:buNone/>
              <a:defRPr sz="1199" baseline="0">
                <a:solidFill>
                  <a:schemeClr val="bg1"/>
                </a:solidFill>
              </a:defRPr>
            </a:lvl1pPr>
          </a:lstStyle>
          <a:p>
            <a:pPr lvl="0"/>
            <a:r>
              <a:rPr lang="en-US" dirty="0"/>
              <a:t>Title</a:t>
            </a:r>
          </a:p>
          <a:p>
            <a:pPr lvl="0"/>
            <a:r>
              <a:rPr lang="en-US" dirty="0"/>
              <a:t>Email Address</a:t>
            </a:r>
          </a:p>
        </p:txBody>
      </p:sp>
      <p:sp>
        <p:nvSpPr>
          <p:cNvPr id="26" name="Rectangle 25"/>
          <p:cNvSpPr/>
          <p:nvPr userDrawn="1"/>
        </p:nvSpPr>
        <p:spPr>
          <a:xfrm>
            <a:off x="510613" y="5747435"/>
            <a:ext cx="9933516" cy="1026753"/>
          </a:xfrm>
          <a:prstGeom prst="rect">
            <a:avLst/>
          </a:prstGeom>
        </p:spPr>
        <p:txBody>
          <a:bodyPr wrap="square" numCol="2" spcCol="274320">
            <a:noAutofit/>
          </a:bodyPr>
          <a:lstStyle/>
          <a:p>
            <a:pPr>
              <a:lnSpc>
                <a:spcPct val="120000"/>
              </a:lnSpc>
            </a:pPr>
            <a:r>
              <a:rPr lang="en-US" sz="749" dirty="0">
                <a:solidFill>
                  <a:prstClr val="white">
                    <a:lumMod val="75000"/>
                  </a:prstClr>
                </a:solidFill>
                <a:cs typeface="Frutiger Next Pro Light"/>
              </a:rPr>
              <a:t>This publication contains general information only, and none of the member firms of Deloitte Touche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endParaRPr lang="en-US" sz="749" dirty="0">
              <a:solidFill>
                <a:prstClr val="white">
                  <a:lumMod val="75000"/>
                </a:prstClr>
              </a:solidFill>
              <a:cs typeface="Frutiger Next Pro Light"/>
            </a:endParaRPr>
          </a:p>
          <a:p>
            <a:pPr>
              <a:lnSpc>
                <a:spcPct val="120000"/>
              </a:lnSpc>
            </a:pPr>
            <a:r>
              <a:rPr lang="en-US" sz="749" dirty="0">
                <a:solidFill>
                  <a:prstClr val="white">
                    <a:lumMod val="75000"/>
                  </a:prstClr>
                </a:solidFill>
                <a:cs typeface="Frutiger Next Pro Light"/>
              </a:rPr>
              <a:t>As used in this document, “Deloitte” means Deloitte Consulting LLP, a subsidiary of Deloitte LLP. Please see www.deloitte.com/us/about for a detailed description of the legal structure of Deloitte LLP and its subsidiaries. Certain services may not be available to attest clients under the rules and regulations of public accounting.</a:t>
            </a:r>
          </a:p>
          <a:p>
            <a:pPr>
              <a:lnSpc>
                <a:spcPct val="120000"/>
              </a:lnSpc>
            </a:pPr>
            <a:endParaRPr lang="en-US" sz="749" dirty="0">
              <a:solidFill>
                <a:prstClr val="white">
                  <a:lumMod val="75000"/>
                </a:prstClr>
              </a:solidFill>
              <a:cs typeface="Frutiger Next Pro Light"/>
            </a:endParaRPr>
          </a:p>
          <a:p>
            <a:pPr>
              <a:lnSpc>
                <a:spcPct val="120000"/>
              </a:lnSpc>
            </a:pPr>
            <a:r>
              <a:rPr lang="en-US" sz="749" dirty="0">
                <a:solidFill>
                  <a:prstClr val="white">
                    <a:lumMod val="75000"/>
                  </a:prstClr>
                </a:solidFill>
                <a:cs typeface="Frutiger Next Pro Light"/>
              </a:rPr>
              <a:t>Copyright © 2016 Deloitte Development LLC. All rights reserved. </a:t>
            </a:r>
          </a:p>
          <a:p>
            <a:pPr>
              <a:lnSpc>
                <a:spcPct val="120000"/>
              </a:lnSpc>
            </a:pPr>
            <a:r>
              <a:rPr lang="en-US" sz="749" dirty="0">
                <a:solidFill>
                  <a:prstClr val="white">
                    <a:lumMod val="75000"/>
                  </a:prstClr>
                </a:solidFill>
                <a:cs typeface="Frutiger Next Pro Light"/>
              </a:rPr>
              <a:t>Member of Deloitte Touche Tohmatsu Limited</a:t>
            </a:r>
          </a:p>
        </p:txBody>
      </p:sp>
      <p:pic>
        <p:nvPicPr>
          <p:cNvPr id="25" name="Picture 24" descr="DEL_SEC_Digital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30254" y="5747435"/>
            <a:ext cx="876713" cy="404465"/>
          </a:xfrm>
          <a:prstGeom prst="rect">
            <a:avLst/>
          </a:prstGeom>
        </p:spPr>
      </p:pic>
    </p:spTree>
    <p:extLst>
      <p:ext uri="{BB962C8B-B14F-4D97-AF65-F5344CB8AC3E}">
        <p14:creationId xmlns:p14="http://schemas.microsoft.com/office/powerpoint/2010/main" val="5506073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dirty="0">
              <a:solidFill>
                <a:prstClr val="white"/>
              </a:solidFill>
            </a:endParaRPr>
          </a:p>
        </p:txBody>
      </p:sp>
      <p:pic>
        <p:nvPicPr>
          <p:cNvPr id="8" name="Picture 7" descr="vZZ0oqfTQ7Glod5qJs9g_DSC_0180.jpg"/>
          <p:cNvPicPr>
            <a:picLocks noChangeAspect="1"/>
          </p:cNvPicPr>
          <p:nvPr userDrawn="1"/>
        </p:nvPicPr>
        <p:blipFill rotWithShape="1">
          <a:blip r:embed="rId2" cstate="email">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510494" y="2548132"/>
            <a:ext cx="11071907" cy="1325563"/>
          </a:xfrm>
        </p:spPr>
        <p:txBody>
          <a:bodyPr wrap="none">
            <a:normAutofit/>
          </a:bodyPr>
          <a:lstStyle>
            <a:lvl1pPr>
              <a:defRPr sz="7193">
                <a:solidFill>
                  <a:schemeClr val="bg1"/>
                </a:solidFill>
              </a:defRPr>
            </a:lvl1pPr>
          </a:lstStyle>
          <a:p>
            <a:r>
              <a:rPr lang="en-US" dirty="0"/>
              <a:t>Title</a:t>
            </a:r>
          </a:p>
        </p:txBody>
      </p:sp>
      <p:sp>
        <p:nvSpPr>
          <p:cNvPr id="3" name="Text Placeholder 9"/>
          <p:cNvSpPr>
            <a:spLocks noGrp="1"/>
          </p:cNvSpPr>
          <p:nvPr>
            <p:ph type="body" sz="quarter" idx="14" hasCustomPrompt="1"/>
          </p:nvPr>
        </p:nvSpPr>
        <p:spPr>
          <a:xfrm>
            <a:off x="510494" y="4536628"/>
            <a:ext cx="9188451" cy="657225"/>
          </a:xfrm>
        </p:spPr>
        <p:txBody>
          <a:bodyPr>
            <a:noAutofit/>
          </a:bodyPr>
          <a:lstStyle>
            <a:lvl1pPr marL="0" indent="0" algn="l">
              <a:buFontTx/>
              <a:buNone/>
              <a:defRPr sz="1598">
                <a:solidFill>
                  <a:schemeClr val="accent5"/>
                </a:solidFill>
              </a:defRPr>
            </a:lvl1pPr>
            <a:lvl2pPr marL="608975" indent="0">
              <a:buFontTx/>
              <a:buNone/>
              <a:defRPr sz="1898">
                <a:solidFill>
                  <a:schemeClr val="accent5"/>
                </a:solidFill>
              </a:defRPr>
            </a:lvl2pPr>
            <a:lvl3pPr marL="1217951" indent="0">
              <a:buFontTx/>
              <a:buNone/>
              <a:defRPr sz="1898">
                <a:solidFill>
                  <a:schemeClr val="accent5"/>
                </a:solidFill>
              </a:defRPr>
            </a:lvl3pPr>
            <a:lvl4pPr marL="1826925" indent="0">
              <a:buFontTx/>
              <a:buNone/>
              <a:defRPr sz="1898">
                <a:solidFill>
                  <a:schemeClr val="accent5"/>
                </a:solidFill>
              </a:defRPr>
            </a:lvl4pPr>
            <a:lvl5pPr marL="2435901" indent="0">
              <a:buFontTx/>
              <a:buNone/>
              <a:defRPr sz="1898">
                <a:solidFill>
                  <a:schemeClr val="accent5"/>
                </a:solidFill>
              </a:defRPr>
            </a:lvl5pPr>
          </a:lstStyle>
          <a:p>
            <a:pPr lvl="0"/>
            <a:r>
              <a:rPr lang="en-US" dirty="0"/>
              <a:t>April, 2014</a:t>
            </a:r>
          </a:p>
        </p:txBody>
      </p:sp>
      <p:sp>
        <p:nvSpPr>
          <p:cNvPr id="4" name="Text Placeholder 9"/>
          <p:cNvSpPr>
            <a:spLocks noGrp="1"/>
          </p:cNvSpPr>
          <p:nvPr>
            <p:ph type="body" sz="quarter" idx="15" hasCustomPrompt="1"/>
          </p:nvPr>
        </p:nvSpPr>
        <p:spPr>
          <a:xfrm>
            <a:off x="510494" y="3873693"/>
            <a:ext cx="9188451" cy="386138"/>
          </a:xfrm>
        </p:spPr>
        <p:txBody>
          <a:bodyPr>
            <a:noAutofit/>
          </a:bodyPr>
          <a:lstStyle>
            <a:lvl1pPr marL="0" indent="0" algn="l">
              <a:buFontTx/>
              <a:buNone/>
              <a:defRPr sz="1998">
                <a:solidFill>
                  <a:schemeClr val="bg1">
                    <a:lumMod val="65000"/>
                  </a:schemeClr>
                </a:solidFill>
              </a:defRPr>
            </a:lvl1pPr>
            <a:lvl2pPr marL="608975" indent="0">
              <a:buFontTx/>
              <a:buNone/>
              <a:defRPr sz="1898">
                <a:solidFill>
                  <a:schemeClr val="accent5"/>
                </a:solidFill>
              </a:defRPr>
            </a:lvl2pPr>
            <a:lvl3pPr marL="1217951" indent="0">
              <a:buFontTx/>
              <a:buNone/>
              <a:defRPr sz="1898">
                <a:solidFill>
                  <a:schemeClr val="accent5"/>
                </a:solidFill>
              </a:defRPr>
            </a:lvl3pPr>
            <a:lvl4pPr marL="1826925" indent="0">
              <a:buFontTx/>
              <a:buNone/>
              <a:defRPr sz="1898">
                <a:solidFill>
                  <a:schemeClr val="accent5"/>
                </a:solidFill>
              </a:defRPr>
            </a:lvl4pPr>
            <a:lvl5pPr marL="2435901" indent="0">
              <a:buFontTx/>
              <a:buNone/>
              <a:defRPr sz="1898">
                <a:solidFill>
                  <a:schemeClr val="accent5"/>
                </a:solidFill>
              </a:defRPr>
            </a:lvl5pPr>
          </a:lstStyle>
          <a:p>
            <a:pPr lvl="0"/>
            <a:r>
              <a:rPr lang="en-US" dirty="0"/>
              <a:t>Subtitle</a:t>
            </a:r>
          </a:p>
        </p:txBody>
      </p:sp>
      <p:pic>
        <p:nvPicPr>
          <p:cNvPr id="5" name="Picture 4" descr="DD_RGB_whit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08479" y="6060996"/>
            <a:ext cx="1064527" cy="590708"/>
          </a:xfrm>
          <a:prstGeom prst="rect">
            <a:avLst/>
          </a:prstGeom>
        </p:spPr>
      </p:pic>
    </p:spTree>
    <p:extLst>
      <p:ext uri="{BB962C8B-B14F-4D97-AF65-F5344CB8AC3E}">
        <p14:creationId xmlns:p14="http://schemas.microsoft.com/office/powerpoint/2010/main" val="209276588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12"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3"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dirty="0">
                <a:solidFill>
                  <a:schemeClr val="bg1"/>
                </a:solidFill>
              </a:rPr>
              <a:t>Copyright © 2019 Deloitte Development LLC. All rights reserved.</a:t>
            </a: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104574128"/>
      </p:ext>
    </p:extLst>
  </p:cSld>
  <p:clrMapOvr>
    <a:masterClrMapping/>
  </p:clrMapOvr>
  <p:transition>
    <p:fade/>
  </p:transition>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DD closing slide white logo on black">
    <p:spTree>
      <p:nvGrpSpPr>
        <p:cNvPr id="1" name=""/>
        <p:cNvGrpSpPr/>
        <p:nvPr/>
      </p:nvGrpSpPr>
      <p:grpSpPr>
        <a:xfrm>
          <a:off x="0" y="0"/>
          <a:ext cx="0" cy="0"/>
          <a:chOff x="0" y="0"/>
          <a:chExt cx="0" cy="0"/>
        </a:xfrm>
      </p:grpSpPr>
      <p:sp>
        <p:nvSpPr>
          <p:cNvPr id="23" name="Rectangle 22"/>
          <p:cNvSpPr/>
          <p:nvPr userDrawn="1"/>
        </p:nvSpPr>
        <p:spPr>
          <a:xfrm>
            <a:off x="0" y="0"/>
            <a:ext cx="12192000" cy="6858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lIns="91345" tIns="45672" rIns="91345" bIns="45672" rtlCol="0" anchor="ctr"/>
          <a:lstStyle/>
          <a:p>
            <a:pPr algn="ctr"/>
            <a:endParaRPr lang="en-US" sz="1798" dirty="0">
              <a:solidFill>
                <a:prstClr val="white"/>
              </a:solidFill>
            </a:endParaRP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97105" y="2294501"/>
            <a:ext cx="5197793" cy="2397967"/>
          </a:xfrm>
          <a:prstGeom prst="rect">
            <a:avLst/>
          </a:prstGeom>
        </p:spPr>
      </p:pic>
    </p:spTree>
    <p:extLst>
      <p:ext uri="{BB962C8B-B14F-4D97-AF65-F5344CB8AC3E}">
        <p14:creationId xmlns:p14="http://schemas.microsoft.com/office/powerpoint/2010/main" val="6274204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10" name="Text Placeholder 31"/>
          <p:cNvSpPr>
            <a:spLocks noGrp="1"/>
          </p:cNvSpPr>
          <p:nvPr>
            <p:ph type="body" sz="quarter" idx="10" hasCustomPrompt="1"/>
          </p:nvPr>
        </p:nvSpPr>
        <p:spPr>
          <a:xfrm>
            <a:off x="363538" y="1930400"/>
            <a:ext cx="3446462" cy="482600"/>
          </a:xfrm>
          <a:prstGeom prst="rect">
            <a:avLst/>
          </a:prstGeom>
        </p:spPr>
        <p:txBody>
          <a:bodyPr vert="horz" lIns="0" tIns="0" bIns="0"/>
          <a:lstStyle>
            <a:lvl1pPr marL="0" marR="0" indent="0" algn="l" defTabSz="913486" rtl="0" eaLnBrk="0" fontAlgn="base" latinLnBrk="0" hangingPunct="0">
              <a:lnSpc>
                <a:spcPct val="80000"/>
              </a:lnSpc>
              <a:spcBef>
                <a:spcPct val="0"/>
              </a:spcBef>
              <a:spcAft>
                <a:spcPct val="0"/>
              </a:spcAft>
              <a:buClrTx/>
              <a:buSzTx/>
              <a:buFontTx/>
              <a:buNone/>
              <a:tabLst/>
              <a:defRPr lang="en-US" sz="3197" b="0" i="0" kern="1200" cap="all" noProof="0" dirty="0">
                <a:solidFill>
                  <a:schemeClr val="bg1"/>
                </a:solidFill>
                <a:latin typeface="Knockout HTF27-JuniorBantamwt"/>
                <a:ea typeface="ヒラギノ角ゴ ProN W6"/>
                <a:cs typeface="Knockout HTF27-JuniorBantamwt"/>
              </a:defRPr>
            </a:lvl1pPr>
          </a:lstStyle>
          <a:p>
            <a:pPr marL="0" marR="0" lvl="0" indent="0" algn="l" defTabSz="913486" rtl="0" eaLnBrk="0" fontAlgn="base" latinLnBrk="0" hangingPunct="0">
              <a:lnSpc>
                <a:spcPct val="80000"/>
              </a:lnSpc>
              <a:spcBef>
                <a:spcPct val="0"/>
              </a:spcBef>
              <a:spcAft>
                <a:spcPct val="0"/>
              </a:spcAft>
              <a:buClrTx/>
              <a:buSzTx/>
              <a:buFontTx/>
              <a:buNone/>
              <a:tabLst/>
              <a:defRPr/>
            </a:pPr>
            <a:r>
              <a:rPr kumimoji="0" lang="en-US" sz="1798" b="0" i="0" u="none" strike="noStrike" kern="1200" cap="none" spc="0" normalizeH="0" baseline="0" noProof="0" dirty="0">
                <a:ln>
                  <a:noFill/>
                </a:ln>
                <a:solidFill>
                  <a:srgbClr val="5C5C5C"/>
                </a:solidFill>
                <a:effectLst/>
                <a:uLnTx/>
                <a:uFillTx/>
                <a:latin typeface="+mn-lt"/>
                <a:ea typeface="+mn-ea"/>
                <a:cs typeface="+mn-cs"/>
              </a:rPr>
              <a:t>2-5 WORD TAGLINE HERE.</a:t>
            </a:r>
          </a:p>
        </p:txBody>
      </p:sp>
      <p:sp>
        <p:nvSpPr>
          <p:cNvPr id="11" name="Text Placeholder 33"/>
          <p:cNvSpPr>
            <a:spLocks noGrp="1"/>
          </p:cNvSpPr>
          <p:nvPr>
            <p:ph type="body" sz="quarter" idx="11" hasCustomPrompt="1"/>
          </p:nvPr>
        </p:nvSpPr>
        <p:spPr>
          <a:xfrm>
            <a:off x="364598" y="2667002"/>
            <a:ext cx="3462337" cy="194733"/>
          </a:xfrm>
          <a:prstGeom prst="rect">
            <a:avLst/>
          </a:prstGeom>
        </p:spPr>
        <p:txBody>
          <a:bodyPr vert="horz" lIns="0" tIns="0" rIns="0" bIns="0">
            <a:noAutofit/>
          </a:bodyPr>
          <a:lstStyle>
            <a:lvl1pPr>
              <a:buFontTx/>
              <a:buNone/>
              <a:defRPr lang="en-US" sz="1199" dirty="0">
                <a:solidFill>
                  <a:srgbClr val="92D400"/>
                </a:solidFill>
                <a:latin typeface="Frutiger Next Pro Medium"/>
                <a:cs typeface="Frutiger Next Pro Medium"/>
              </a:defRPr>
            </a:lvl1pPr>
          </a:lstStyle>
          <a:p>
            <a:pPr marL="0" lvl="0" indent="0">
              <a:lnSpc>
                <a:spcPct val="90000"/>
              </a:lnSpc>
              <a:buFontTx/>
              <a:buNone/>
            </a:pPr>
            <a:r>
              <a:rPr lang="en-US" dirty="0"/>
              <a:t>Issue</a:t>
            </a:r>
          </a:p>
        </p:txBody>
      </p:sp>
      <p:sp>
        <p:nvSpPr>
          <p:cNvPr id="12" name="Content Placeholder 35"/>
          <p:cNvSpPr>
            <a:spLocks noGrp="1"/>
          </p:cNvSpPr>
          <p:nvPr>
            <p:ph sz="quarter" idx="12" hasCustomPrompt="1"/>
          </p:nvPr>
        </p:nvSpPr>
        <p:spPr>
          <a:xfrm>
            <a:off x="364070" y="2887136"/>
            <a:ext cx="3462866" cy="1015999"/>
          </a:xfrm>
          <a:prstGeom prst="rect">
            <a:avLst/>
          </a:prstGeom>
        </p:spPr>
        <p:txBody>
          <a:bodyPr vert="horz" lIns="0" tIns="0" rIns="0" bIns="0"/>
          <a:lstStyle>
            <a:lvl1pPr marL="0" indent="0">
              <a:lnSpc>
                <a:spcPct val="120000"/>
              </a:lnSpc>
              <a:buNone/>
              <a:defRPr lang="en-US" sz="799" b="0" i="0" kern="1200" dirty="0" err="1" smtClean="0">
                <a:solidFill>
                  <a:schemeClr val="bg1"/>
                </a:solidFill>
                <a:latin typeface="Frutiger Next Pro Light"/>
                <a:ea typeface="+mn-ea"/>
                <a:cs typeface="Frutiger Next Pro Light"/>
              </a:defRPr>
            </a:lvl1pPr>
          </a:lstStyle>
          <a:p>
            <a:r>
              <a:rPr lang="en-US" dirty="0"/>
              <a:t>Content goes here.. </a:t>
            </a:r>
            <a:r>
              <a:rPr lang="en-US" dirty="0" err="1"/>
              <a:t>pharetra</a:t>
            </a:r>
            <a:r>
              <a:rPr lang="en-US" dirty="0"/>
              <a:t> </a:t>
            </a:r>
            <a:r>
              <a:rPr lang="en-US" dirty="0" err="1"/>
              <a:t>vel</a:t>
            </a:r>
            <a:r>
              <a:rPr lang="en-US" dirty="0"/>
              <a:t> ligula id, </a:t>
            </a:r>
            <a:r>
              <a:rPr lang="en-US" dirty="0" err="1"/>
              <a:t>ullamcorper</a:t>
            </a:r>
            <a:r>
              <a:rPr lang="en-US" dirty="0"/>
              <a:t> </a:t>
            </a:r>
            <a:r>
              <a:rPr lang="en-US" dirty="0" err="1"/>
              <a:t>ultricies</a:t>
            </a:r>
            <a:r>
              <a:rPr lang="en-US" dirty="0"/>
              <a:t> </a:t>
            </a:r>
            <a:r>
              <a:rPr lang="en-US" dirty="0" err="1"/>
              <a:t>arcu</a:t>
            </a:r>
            <a:r>
              <a:rPr lang="en-US" dirty="0"/>
              <a:t>. </a:t>
            </a:r>
            <a:r>
              <a:rPr lang="en-US" dirty="0" err="1"/>
              <a:t>Fusce</a:t>
            </a:r>
            <a:r>
              <a:rPr lang="en-US" dirty="0"/>
              <a:t> </a:t>
            </a:r>
            <a:r>
              <a:rPr lang="en-US" dirty="0" err="1"/>
              <a:t>convallis</a:t>
            </a:r>
            <a:r>
              <a:rPr lang="en-US" dirty="0"/>
              <a:t> </a:t>
            </a:r>
            <a:r>
              <a:rPr lang="en-US" dirty="0" err="1"/>
              <a:t>rhoncus</a:t>
            </a:r>
            <a:r>
              <a:rPr lang="en-US" dirty="0"/>
              <a:t> </a:t>
            </a:r>
            <a:r>
              <a:rPr lang="en-US" dirty="0" err="1"/>
              <a:t>venenatis</a:t>
            </a:r>
            <a:r>
              <a:rPr lang="en-US" dirty="0"/>
              <a:t>. </a:t>
            </a:r>
            <a:r>
              <a:rPr lang="en-US" dirty="0" err="1"/>
              <a:t>Donec</a:t>
            </a:r>
            <a:r>
              <a:rPr lang="en-US" dirty="0"/>
              <a:t> </a:t>
            </a:r>
            <a:r>
              <a:rPr lang="en-US" dirty="0" err="1"/>
              <a:t>eget</a:t>
            </a:r>
            <a:r>
              <a:rPr lang="en-US" dirty="0"/>
              <a:t> </a:t>
            </a:r>
            <a:r>
              <a:rPr lang="en-US" dirty="0" err="1"/>
              <a:t>metus</a:t>
            </a:r>
            <a:r>
              <a:rPr lang="en-US" dirty="0"/>
              <a:t> ac </a:t>
            </a:r>
            <a:r>
              <a:rPr lang="en-US" dirty="0" err="1"/>
              <a:t>purus</a:t>
            </a:r>
            <a:r>
              <a:rPr lang="en-US" dirty="0"/>
              <a:t> </a:t>
            </a:r>
            <a:r>
              <a:rPr lang="en-US" dirty="0" err="1"/>
              <a:t>lobortis</a:t>
            </a:r>
            <a:r>
              <a:rPr lang="en-US" dirty="0"/>
              <a:t> </a:t>
            </a:r>
            <a:r>
              <a:rPr lang="en-US" dirty="0" err="1"/>
              <a:t>scelerisque</a:t>
            </a:r>
            <a:r>
              <a:rPr lang="en-US" dirty="0"/>
              <a:t>. </a:t>
            </a:r>
            <a:r>
              <a:rPr lang="en-US" dirty="0" err="1"/>
              <a:t>Duis</a:t>
            </a:r>
            <a:r>
              <a:rPr lang="en-US" dirty="0"/>
              <a:t> in </a:t>
            </a:r>
            <a:r>
              <a:rPr lang="en-US" dirty="0" err="1"/>
              <a:t>turpis</a:t>
            </a:r>
            <a:r>
              <a:rPr lang="en-US" dirty="0"/>
              <a:t> </a:t>
            </a:r>
            <a:r>
              <a:rPr lang="en-US" dirty="0" err="1"/>
              <a:t>elementum</a:t>
            </a:r>
            <a:r>
              <a:rPr lang="en-US" dirty="0"/>
              <a:t>, </a:t>
            </a:r>
            <a:r>
              <a:rPr lang="en-US" dirty="0" err="1"/>
              <a:t>vulputate</a:t>
            </a:r>
            <a:r>
              <a:rPr lang="en-US" dirty="0"/>
              <a:t> </a:t>
            </a:r>
            <a:r>
              <a:rPr lang="en-US" dirty="0" err="1"/>
              <a:t>mauris</a:t>
            </a:r>
            <a:r>
              <a:rPr lang="en-US" dirty="0"/>
              <a:t> et, </a:t>
            </a:r>
            <a:r>
              <a:rPr lang="en-US" dirty="0" err="1"/>
              <a:t>faucibus</a:t>
            </a:r>
            <a:r>
              <a:rPr lang="en-US" dirty="0"/>
              <a:t> </a:t>
            </a:r>
            <a:r>
              <a:rPr lang="en-US" dirty="0" err="1"/>
              <a:t>augue</a:t>
            </a:r>
            <a:r>
              <a:rPr lang="en-US" dirty="0"/>
              <a:t>. </a:t>
            </a:r>
            <a:r>
              <a:rPr lang="en-US" dirty="0" err="1"/>
              <a:t>Mauris</a:t>
            </a:r>
            <a:r>
              <a:rPr lang="en-US" dirty="0"/>
              <a:t> </a:t>
            </a:r>
            <a:r>
              <a:rPr lang="en-US" dirty="0" err="1"/>
              <a:t>ipsum</a:t>
            </a:r>
            <a:r>
              <a:rPr lang="en-US" dirty="0"/>
              <a:t> </a:t>
            </a:r>
            <a:r>
              <a:rPr lang="en-US" dirty="0" err="1"/>
              <a:t>elit</a:t>
            </a:r>
            <a:r>
              <a:rPr lang="en-US" dirty="0"/>
              <a:t>, </a:t>
            </a:r>
            <a:r>
              <a:rPr lang="en-US" dirty="0" err="1"/>
              <a:t>dapibus</a:t>
            </a:r>
            <a:r>
              <a:rPr lang="en-US" dirty="0"/>
              <a:t> </a:t>
            </a:r>
            <a:r>
              <a:rPr lang="en-US" dirty="0" err="1"/>
              <a:t>eu</a:t>
            </a:r>
            <a:r>
              <a:rPr lang="en-US" dirty="0"/>
              <a:t> </a:t>
            </a:r>
            <a:r>
              <a:rPr lang="en-US" dirty="0" err="1"/>
              <a:t>gravida</a:t>
            </a:r>
            <a:r>
              <a:rPr lang="en-US" dirty="0"/>
              <a:t> id, </a:t>
            </a:r>
            <a:r>
              <a:rPr lang="en-US" dirty="0" err="1"/>
              <a:t>elementum</a:t>
            </a:r>
            <a:r>
              <a:rPr lang="en-US" dirty="0"/>
              <a:t> </a:t>
            </a:r>
            <a:r>
              <a:rPr lang="en-US" dirty="0" err="1"/>
              <a:t>ut</a:t>
            </a:r>
            <a:r>
              <a:rPr lang="en-US" dirty="0"/>
              <a:t> </a:t>
            </a:r>
            <a:r>
              <a:rPr lang="en-US" dirty="0" err="1"/>
              <a:t>justo</a:t>
            </a:r>
            <a:r>
              <a:rPr lang="en-US" dirty="0"/>
              <a:t>. </a:t>
            </a:r>
            <a:r>
              <a:rPr lang="en-US" dirty="0" err="1"/>
              <a:t>Duis</a:t>
            </a:r>
            <a:r>
              <a:rPr lang="en-US" dirty="0"/>
              <a:t> </a:t>
            </a:r>
            <a:r>
              <a:rPr lang="en-US" dirty="0" err="1"/>
              <a:t>eu</a:t>
            </a:r>
            <a:r>
              <a:rPr lang="en-US" dirty="0"/>
              <a:t> </a:t>
            </a:r>
            <a:r>
              <a:rPr lang="en-US" dirty="0" err="1"/>
              <a:t>leo</a:t>
            </a:r>
            <a:r>
              <a:rPr lang="en-US" dirty="0"/>
              <a:t> et </a:t>
            </a:r>
            <a:r>
              <a:rPr lang="en-US" dirty="0" err="1"/>
              <a:t>risus</a:t>
            </a:r>
            <a:r>
              <a:rPr lang="en-US" dirty="0"/>
              <a:t> </a:t>
            </a:r>
            <a:r>
              <a:rPr lang="en-US" dirty="0" err="1"/>
              <a:t>luctus</a:t>
            </a:r>
            <a:r>
              <a:rPr lang="en-US" dirty="0"/>
              <a:t> </a:t>
            </a:r>
            <a:r>
              <a:rPr lang="en-US" dirty="0" err="1"/>
              <a:t>gravida</a:t>
            </a:r>
            <a:r>
              <a:rPr lang="en-US" dirty="0"/>
              <a:t> </a:t>
            </a:r>
            <a:r>
              <a:rPr lang="en-US" dirty="0" err="1"/>
              <a:t>eu</a:t>
            </a:r>
            <a:r>
              <a:rPr lang="en-US" dirty="0"/>
              <a:t> at </a:t>
            </a:r>
            <a:r>
              <a:rPr lang="en-US" dirty="0" err="1"/>
              <a:t>urna</a:t>
            </a:r>
            <a:r>
              <a:rPr lang="en-US" dirty="0"/>
              <a:t>. </a:t>
            </a:r>
            <a:r>
              <a:rPr lang="en-US" dirty="0" err="1"/>
              <a:t>Vestibulum</a:t>
            </a:r>
            <a:r>
              <a:rPr lang="en-US" dirty="0"/>
              <a:t> </a:t>
            </a:r>
            <a:r>
              <a:rPr lang="en-US" dirty="0" err="1"/>
              <a:t>aliquet</a:t>
            </a:r>
            <a:r>
              <a:rPr lang="en-US" dirty="0"/>
              <a:t> quam nisi, et </a:t>
            </a:r>
            <a:r>
              <a:rPr lang="en-US" dirty="0" err="1"/>
              <a:t>viverra</a:t>
            </a:r>
            <a:r>
              <a:rPr lang="en-US" dirty="0"/>
              <a:t> </a:t>
            </a:r>
            <a:r>
              <a:rPr lang="en-US" dirty="0" err="1"/>
              <a:t>nibh</a:t>
            </a:r>
            <a:r>
              <a:rPr lang="en-US" dirty="0"/>
              <a:t> </a:t>
            </a:r>
            <a:r>
              <a:rPr lang="en-US" dirty="0" err="1"/>
              <a:t>interdum</a:t>
            </a:r>
            <a:r>
              <a:rPr lang="en-US" dirty="0"/>
              <a:t> id. Integer </a:t>
            </a:r>
            <a:r>
              <a:rPr lang="en-US" dirty="0" err="1"/>
              <a:t>pharetra</a:t>
            </a:r>
            <a:r>
              <a:rPr lang="en-US" dirty="0"/>
              <a:t> </a:t>
            </a:r>
            <a:r>
              <a:rPr lang="en-US" dirty="0" err="1"/>
              <a:t>tortor</a:t>
            </a:r>
            <a:r>
              <a:rPr lang="en-US" dirty="0"/>
              <a:t> et </a:t>
            </a:r>
            <a:r>
              <a:rPr lang="en-US" dirty="0" err="1"/>
              <a:t>pellentesque</a:t>
            </a:r>
            <a:r>
              <a:rPr lang="en-US" dirty="0"/>
              <a:t> </a:t>
            </a:r>
            <a:r>
              <a:rPr lang="en-US" dirty="0" err="1"/>
              <a:t>suscipit</a:t>
            </a:r>
            <a:r>
              <a:rPr lang="en-US" dirty="0"/>
              <a:t>. 0</a:t>
            </a:r>
          </a:p>
        </p:txBody>
      </p:sp>
      <p:sp>
        <p:nvSpPr>
          <p:cNvPr id="13" name="Text Placeholder 33"/>
          <p:cNvSpPr>
            <a:spLocks noGrp="1"/>
          </p:cNvSpPr>
          <p:nvPr>
            <p:ph type="body" sz="quarter" idx="13" hasCustomPrompt="1"/>
          </p:nvPr>
        </p:nvSpPr>
        <p:spPr>
          <a:xfrm>
            <a:off x="364598" y="4013202"/>
            <a:ext cx="3462337" cy="194733"/>
          </a:xfrm>
          <a:prstGeom prst="rect">
            <a:avLst/>
          </a:prstGeom>
        </p:spPr>
        <p:txBody>
          <a:bodyPr vert="horz" lIns="0" tIns="0" rIns="0" bIns="0">
            <a:noAutofit/>
          </a:bodyPr>
          <a:lstStyle>
            <a:lvl1pPr>
              <a:buFontTx/>
              <a:buNone/>
              <a:defRPr lang="en-US" sz="1199" dirty="0">
                <a:solidFill>
                  <a:srgbClr val="92D400"/>
                </a:solidFill>
                <a:latin typeface="Frutiger Next Pro Medium"/>
                <a:cs typeface="Frutiger Next Pro Medium"/>
              </a:defRPr>
            </a:lvl1pPr>
          </a:lstStyle>
          <a:p>
            <a:pPr marL="0" lvl="0" indent="0">
              <a:lnSpc>
                <a:spcPct val="90000"/>
              </a:lnSpc>
              <a:buFontTx/>
              <a:buNone/>
            </a:pPr>
            <a:r>
              <a:rPr lang="en-US" dirty="0"/>
              <a:t>Solution</a:t>
            </a:r>
          </a:p>
        </p:txBody>
      </p:sp>
      <p:sp>
        <p:nvSpPr>
          <p:cNvPr id="14" name="Content Placeholder 35"/>
          <p:cNvSpPr>
            <a:spLocks noGrp="1"/>
          </p:cNvSpPr>
          <p:nvPr>
            <p:ph sz="quarter" idx="14" hasCustomPrompt="1"/>
          </p:nvPr>
        </p:nvSpPr>
        <p:spPr>
          <a:xfrm>
            <a:off x="364070" y="4216402"/>
            <a:ext cx="3462866" cy="1015999"/>
          </a:xfrm>
          <a:prstGeom prst="rect">
            <a:avLst/>
          </a:prstGeom>
        </p:spPr>
        <p:txBody>
          <a:bodyPr vert="horz" lIns="0" tIns="0" rIns="0" bIns="0"/>
          <a:lstStyle>
            <a:lvl1pPr marL="0" indent="0">
              <a:lnSpc>
                <a:spcPct val="120000"/>
              </a:lnSpc>
              <a:buNone/>
              <a:defRPr lang="en-US" sz="799" b="0" i="0" kern="1200" dirty="0" err="1" smtClean="0">
                <a:solidFill>
                  <a:schemeClr val="bg1"/>
                </a:solidFill>
                <a:latin typeface="Frutiger Next Pro Light"/>
                <a:ea typeface="+mn-ea"/>
                <a:cs typeface="Frutiger Next Pro Light"/>
              </a:defRPr>
            </a:lvl1pPr>
          </a:lstStyle>
          <a:p>
            <a:r>
              <a:rPr lang="en-US" dirty="0"/>
              <a:t>Content goes here.. </a:t>
            </a:r>
            <a:r>
              <a:rPr lang="en-US" dirty="0" err="1"/>
              <a:t>pharetra</a:t>
            </a:r>
            <a:r>
              <a:rPr lang="en-US" dirty="0"/>
              <a:t> </a:t>
            </a:r>
            <a:r>
              <a:rPr lang="en-US" dirty="0" err="1"/>
              <a:t>vel</a:t>
            </a:r>
            <a:r>
              <a:rPr lang="en-US" dirty="0"/>
              <a:t> ligula id, </a:t>
            </a:r>
            <a:r>
              <a:rPr lang="en-US" dirty="0" err="1"/>
              <a:t>ullamcorper</a:t>
            </a:r>
            <a:r>
              <a:rPr lang="en-US" dirty="0"/>
              <a:t> </a:t>
            </a:r>
            <a:r>
              <a:rPr lang="en-US" dirty="0" err="1"/>
              <a:t>ultricies</a:t>
            </a:r>
            <a:r>
              <a:rPr lang="en-US" dirty="0"/>
              <a:t> </a:t>
            </a:r>
            <a:r>
              <a:rPr lang="en-US" dirty="0" err="1"/>
              <a:t>arcu</a:t>
            </a:r>
            <a:r>
              <a:rPr lang="en-US" dirty="0"/>
              <a:t>. </a:t>
            </a:r>
            <a:r>
              <a:rPr lang="en-US" dirty="0" err="1"/>
              <a:t>Fusce</a:t>
            </a:r>
            <a:r>
              <a:rPr lang="en-US" dirty="0"/>
              <a:t> </a:t>
            </a:r>
            <a:r>
              <a:rPr lang="en-US" dirty="0" err="1"/>
              <a:t>convallis</a:t>
            </a:r>
            <a:r>
              <a:rPr lang="en-US" dirty="0"/>
              <a:t> </a:t>
            </a:r>
            <a:r>
              <a:rPr lang="en-US" dirty="0" err="1"/>
              <a:t>rhoncus</a:t>
            </a:r>
            <a:r>
              <a:rPr lang="en-US" dirty="0"/>
              <a:t> </a:t>
            </a:r>
            <a:r>
              <a:rPr lang="en-US" dirty="0" err="1"/>
              <a:t>venenatis</a:t>
            </a:r>
            <a:r>
              <a:rPr lang="en-US" dirty="0"/>
              <a:t>. </a:t>
            </a:r>
            <a:r>
              <a:rPr lang="en-US" dirty="0" err="1"/>
              <a:t>Donec</a:t>
            </a:r>
            <a:r>
              <a:rPr lang="en-US" dirty="0"/>
              <a:t> </a:t>
            </a:r>
            <a:r>
              <a:rPr lang="en-US" dirty="0" err="1"/>
              <a:t>eget</a:t>
            </a:r>
            <a:r>
              <a:rPr lang="en-US" dirty="0"/>
              <a:t> </a:t>
            </a:r>
            <a:r>
              <a:rPr lang="en-US" dirty="0" err="1"/>
              <a:t>metus</a:t>
            </a:r>
            <a:r>
              <a:rPr lang="en-US" dirty="0"/>
              <a:t> ac </a:t>
            </a:r>
            <a:r>
              <a:rPr lang="en-US" dirty="0" err="1"/>
              <a:t>purus</a:t>
            </a:r>
            <a:r>
              <a:rPr lang="en-US" dirty="0"/>
              <a:t> </a:t>
            </a:r>
            <a:r>
              <a:rPr lang="en-US" dirty="0" err="1"/>
              <a:t>lobortis</a:t>
            </a:r>
            <a:r>
              <a:rPr lang="en-US" dirty="0"/>
              <a:t> </a:t>
            </a:r>
            <a:r>
              <a:rPr lang="en-US" dirty="0" err="1"/>
              <a:t>scelerisque</a:t>
            </a:r>
            <a:r>
              <a:rPr lang="en-US" dirty="0"/>
              <a:t>. </a:t>
            </a:r>
            <a:r>
              <a:rPr lang="en-US" dirty="0" err="1"/>
              <a:t>Duis</a:t>
            </a:r>
            <a:r>
              <a:rPr lang="en-US" dirty="0"/>
              <a:t> in </a:t>
            </a:r>
            <a:r>
              <a:rPr lang="en-US" dirty="0" err="1"/>
              <a:t>turpis</a:t>
            </a:r>
            <a:r>
              <a:rPr lang="en-US" dirty="0"/>
              <a:t> </a:t>
            </a:r>
            <a:r>
              <a:rPr lang="en-US" dirty="0" err="1"/>
              <a:t>elementum</a:t>
            </a:r>
            <a:r>
              <a:rPr lang="en-US" dirty="0"/>
              <a:t>, </a:t>
            </a:r>
            <a:r>
              <a:rPr lang="en-US" dirty="0" err="1"/>
              <a:t>vulputate</a:t>
            </a:r>
            <a:r>
              <a:rPr lang="en-US" dirty="0"/>
              <a:t> </a:t>
            </a:r>
            <a:r>
              <a:rPr lang="en-US" dirty="0" err="1"/>
              <a:t>mauris</a:t>
            </a:r>
            <a:r>
              <a:rPr lang="en-US" dirty="0"/>
              <a:t> et, </a:t>
            </a:r>
            <a:r>
              <a:rPr lang="en-US" dirty="0" err="1"/>
              <a:t>faucibus</a:t>
            </a:r>
            <a:r>
              <a:rPr lang="en-US" dirty="0"/>
              <a:t> </a:t>
            </a:r>
            <a:r>
              <a:rPr lang="en-US" dirty="0" err="1"/>
              <a:t>augue</a:t>
            </a:r>
            <a:r>
              <a:rPr lang="en-US" dirty="0"/>
              <a:t>. </a:t>
            </a:r>
            <a:r>
              <a:rPr lang="en-US" dirty="0" err="1"/>
              <a:t>Mauris</a:t>
            </a:r>
            <a:r>
              <a:rPr lang="en-US" dirty="0"/>
              <a:t> </a:t>
            </a:r>
            <a:r>
              <a:rPr lang="en-US" dirty="0" err="1"/>
              <a:t>ipsum</a:t>
            </a:r>
            <a:r>
              <a:rPr lang="en-US" dirty="0"/>
              <a:t> </a:t>
            </a:r>
            <a:r>
              <a:rPr lang="en-US" dirty="0" err="1"/>
              <a:t>elit</a:t>
            </a:r>
            <a:r>
              <a:rPr lang="en-US" dirty="0"/>
              <a:t>, </a:t>
            </a:r>
            <a:r>
              <a:rPr lang="en-US" dirty="0" err="1"/>
              <a:t>dapibus</a:t>
            </a:r>
            <a:r>
              <a:rPr lang="en-US" dirty="0"/>
              <a:t> </a:t>
            </a:r>
            <a:r>
              <a:rPr lang="en-US" dirty="0" err="1"/>
              <a:t>eu</a:t>
            </a:r>
            <a:r>
              <a:rPr lang="en-US" dirty="0"/>
              <a:t> </a:t>
            </a:r>
            <a:r>
              <a:rPr lang="en-US" dirty="0" err="1"/>
              <a:t>gravida</a:t>
            </a:r>
            <a:r>
              <a:rPr lang="en-US" dirty="0"/>
              <a:t> id, </a:t>
            </a:r>
            <a:r>
              <a:rPr lang="en-US" dirty="0" err="1"/>
              <a:t>elementum</a:t>
            </a:r>
            <a:r>
              <a:rPr lang="en-US" dirty="0"/>
              <a:t> </a:t>
            </a:r>
            <a:r>
              <a:rPr lang="en-US" dirty="0" err="1"/>
              <a:t>ut</a:t>
            </a:r>
            <a:r>
              <a:rPr lang="en-US" dirty="0"/>
              <a:t> </a:t>
            </a:r>
            <a:r>
              <a:rPr lang="en-US" dirty="0" err="1"/>
              <a:t>justo</a:t>
            </a:r>
            <a:r>
              <a:rPr lang="en-US" dirty="0"/>
              <a:t>. </a:t>
            </a:r>
            <a:r>
              <a:rPr lang="en-US" dirty="0" err="1"/>
              <a:t>Duis</a:t>
            </a:r>
            <a:r>
              <a:rPr lang="en-US" dirty="0"/>
              <a:t> </a:t>
            </a:r>
            <a:r>
              <a:rPr lang="en-US" dirty="0" err="1"/>
              <a:t>eu</a:t>
            </a:r>
            <a:r>
              <a:rPr lang="en-US" dirty="0"/>
              <a:t> </a:t>
            </a:r>
            <a:r>
              <a:rPr lang="en-US" dirty="0" err="1"/>
              <a:t>leo</a:t>
            </a:r>
            <a:r>
              <a:rPr lang="en-US" dirty="0"/>
              <a:t> et </a:t>
            </a:r>
            <a:r>
              <a:rPr lang="en-US" dirty="0" err="1"/>
              <a:t>risus</a:t>
            </a:r>
            <a:r>
              <a:rPr lang="en-US" dirty="0"/>
              <a:t> </a:t>
            </a:r>
            <a:r>
              <a:rPr lang="en-US" dirty="0" err="1"/>
              <a:t>luctus</a:t>
            </a:r>
            <a:r>
              <a:rPr lang="en-US" dirty="0"/>
              <a:t> </a:t>
            </a:r>
            <a:r>
              <a:rPr lang="en-US" dirty="0" err="1"/>
              <a:t>gravida</a:t>
            </a:r>
            <a:r>
              <a:rPr lang="en-US" dirty="0"/>
              <a:t> </a:t>
            </a:r>
            <a:r>
              <a:rPr lang="en-US" dirty="0" err="1"/>
              <a:t>eu</a:t>
            </a:r>
            <a:r>
              <a:rPr lang="en-US" dirty="0"/>
              <a:t> at </a:t>
            </a:r>
            <a:r>
              <a:rPr lang="en-US" dirty="0" err="1"/>
              <a:t>urna</a:t>
            </a:r>
            <a:r>
              <a:rPr lang="en-US" dirty="0"/>
              <a:t>. </a:t>
            </a:r>
            <a:r>
              <a:rPr lang="en-US" dirty="0" err="1"/>
              <a:t>Vestibulum</a:t>
            </a:r>
            <a:r>
              <a:rPr lang="en-US" dirty="0"/>
              <a:t> </a:t>
            </a:r>
            <a:r>
              <a:rPr lang="en-US" dirty="0" err="1"/>
              <a:t>aliquet</a:t>
            </a:r>
            <a:r>
              <a:rPr lang="en-US" dirty="0"/>
              <a:t> quam nisi, et </a:t>
            </a:r>
            <a:r>
              <a:rPr lang="en-US" dirty="0" err="1"/>
              <a:t>viverra</a:t>
            </a:r>
            <a:r>
              <a:rPr lang="en-US" dirty="0"/>
              <a:t> </a:t>
            </a:r>
            <a:r>
              <a:rPr lang="en-US" dirty="0" err="1"/>
              <a:t>nibh</a:t>
            </a:r>
            <a:r>
              <a:rPr lang="en-US" dirty="0"/>
              <a:t> </a:t>
            </a:r>
            <a:r>
              <a:rPr lang="en-US" dirty="0" err="1"/>
              <a:t>interdum</a:t>
            </a:r>
            <a:r>
              <a:rPr lang="en-US" dirty="0"/>
              <a:t> id. Integer </a:t>
            </a:r>
            <a:r>
              <a:rPr lang="en-US" dirty="0" err="1"/>
              <a:t>pharetra</a:t>
            </a:r>
            <a:r>
              <a:rPr lang="en-US" dirty="0"/>
              <a:t> </a:t>
            </a:r>
            <a:r>
              <a:rPr lang="en-US" dirty="0" err="1"/>
              <a:t>tortor</a:t>
            </a:r>
            <a:r>
              <a:rPr lang="en-US" dirty="0"/>
              <a:t> et </a:t>
            </a:r>
            <a:r>
              <a:rPr lang="en-US" dirty="0" err="1"/>
              <a:t>pellentesque</a:t>
            </a:r>
            <a:r>
              <a:rPr lang="en-US" dirty="0"/>
              <a:t> </a:t>
            </a:r>
            <a:r>
              <a:rPr lang="en-US" dirty="0" err="1"/>
              <a:t>suscipit</a:t>
            </a:r>
            <a:r>
              <a:rPr lang="en-US" dirty="0"/>
              <a:t>. 0</a:t>
            </a:r>
          </a:p>
        </p:txBody>
      </p:sp>
      <p:sp>
        <p:nvSpPr>
          <p:cNvPr id="15" name="Text Placeholder 33"/>
          <p:cNvSpPr>
            <a:spLocks noGrp="1"/>
          </p:cNvSpPr>
          <p:nvPr>
            <p:ph type="body" sz="quarter" idx="15" hasCustomPrompt="1"/>
          </p:nvPr>
        </p:nvSpPr>
        <p:spPr>
          <a:xfrm>
            <a:off x="364598" y="5350935"/>
            <a:ext cx="3462337" cy="194733"/>
          </a:xfrm>
          <a:prstGeom prst="rect">
            <a:avLst/>
          </a:prstGeom>
        </p:spPr>
        <p:txBody>
          <a:bodyPr vert="horz" lIns="0" tIns="0" rIns="0" bIns="0">
            <a:noAutofit/>
          </a:bodyPr>
          <a:lstStyle>
            <a:lvl1pPr>
              <a:buFontTx/>
              <a:buNone/>
              <a:defRPr lang="en-US" sz="1199" dirty="0">
                <a:solidFill>
                  <a:srgbClr val="92D400"/>
                </a:solidFill>
                <a:latin typeface="Frutiger Next Pro Medium"/>
                <a:cs typeface="Frutiger Next Pro Medium"/>
              </a:defRPr>
            </a:lvl1pPr>
          </a:lstStyle>
          <a:p>
            <a:pPr marL="0" lvl="0" indent="0">
              <a:lnSpc>
                <a:spcPct val="90000"/>
              </a:lnSpc>
              <a:buFontTx/>
              <a:buNone/>
            </a:pPr>
            <a:r>
              <a:rPr lang="en-US" dirty="0"/>
              <a:t>Impact</a:t>
            </a:r>
          </a:p>
        </p:txBody>
      </p:sp>
      <p:sp>
        <p:nvSpPr>
          <p:cNvPr id="16" name="Content Placeholder 35"/>
          <p:cNvSpPr>
            <a:spLocks noGrp="1"/>
          </p:cNvSpPr>
          <p:nvPr>
            <p:ph sz="quarter" idx="16" hasCustomPrompt="1"/>
          </p:nvPr>
        </p:nvSpPr>
        <p:spPr>
          <a:xfrm>
            <a:off x="364070" y="5554135"/>
            <a:ext cx="3462866" cy="1015999"/>
          </a:xfrm>
          <a:prstGeom prst="rect">
            <a:avLst/>
          </a:prstGeom>
        </p:spPr>
        <p:txBody>
          <a:bodyPr vert="horz" lIns="0" tIns="0" rIns="0" bIns="0"/>
          <a:lstStyle>
            <a:lvl1pPr marL="0" indent="0">
              <a:lnSpc>
                <a:spcPct val="120000"/>
              </a:lnSpc>
              <a:buNone/>
              <a:defRPr lang="en-US" sz="799" b="0" i="0" kern="1200" dirty="0" err="1" smtClean="0">
                <a:solidFill>
                  <a:schemeClr val="bg1"/>
                </a:solidFill>
                <a:latin typeface="Frutiger Next Pro Light"/>
                <a:ea typeface="+mn-ea"/>
                <a:cs typeface="Frutiger Next Pro Light"/>
              </a:defRPr>
            </a:lvl1pPr>
          </a:lstStyle>
          <a:p>
            <a:r>
              <a:rPr lang="en-US" dirty="0"/>
              <a:t>Content goes here.. </a:t>
            </a:r>
            <a:r>
              <a:rPr lang="en-US" dirty="0" err="1"/>
              <a:t>pharetra</a:t>
            </a:r>
            <a:r>
              <a:rPr lang="en-US" dirty="0"/>
              <a:t> </a:t>
            </a:r>
            <a:r>
              <a:rPr lang="en-US" dirty="0" err="1"/>
              <a:t>vel</a:t>
            </a:r>
            <a:r>
              <a:rPr lang="en-US" dirty="0"/>
              <a:t> ligula id, </a:t>
            </a:r>
            <a:r>
              <a:rPr lang="en-US" dirty="0" err="1"/>
              <a:t>ullamcorper</a:t>
            </a:r>
            <a:r>
              <a:rPr lang="en-US" dirty="0"/>
              <a:t> </a:t>
            </a:r>
            <a:r>
              <a:rPr lang="en-US" dirty="0" err="1"/>
              <a:t>ultricies</a:t>
            </a:r>
            <a:r>
              <a:rPr lang="en-US" dirty="0"/>
              <a:t> </a:t>
            </a:r>
            <a:r>
              <a:rPr lang="en-US" dirty="0" err="1"/>
              <a:t>arcu</a:t>
            </a:r>
            <a:r>
              <a:rPr lang="en-US" dirty="0"/>
              <a:t>. </a:t>
            </a:r>
            <a:r>
              <a:rPr lang="en-US" dirty="0" err="1"/>
              <a:t>Fusce</a:t>
            </a:r>
            <a:r>
              <a:rPr lang="en-US" dirty="0"/>
              <a:t> </a:t>
            </a:r>
            <a:r>
              <a:rPr lang="en-US" dirty="0" err="1"/>
              <a:t>convallis</a:t>
            </a:r>
            <a:r>
              <a:rPr lang="en-US" dirty="0"/>
              <a:t> </a:t>
            </a:r>
            <a:r>
              <a:rPr lang="en-US" dirty="0" err="1"/>
              <a:t>rhoncus</a:t>
            </a:r>
            <a:r>
              <a:rPr lang="en-US" dirty="0"/>
              <a:t> </a:t>
            </a:r>
            <a:r>
              <a:rPr lang="en-US" dirty="0" err="1"/>
              <a:t>venenatis</a:t>
            </a:r>
            <a:r>
              <a:rPr lang="en-US" dirty="0"/>
              <a:t>. </a:t>
            </a:r>
            <a:r>
              <a:rPr lang="en-US" dirty="0" err="1"/>
              <a:t>Donec</a:t>
            </a:r>
            <a:r>
              <a:rPr lang="en-US" dirty="0"/>
              <a:t> </a:t>
            </a:r>
            <a:r>
              <a:rPr lang="en-US" dirty="0" err="1"/>
              <a:t>eget</a:t>
            </a:r>
            <a:r>
              <a:rPr lang="en-US" dirty="0"/>
              <a:t> </a:t>
            </a:r>
            <a:r>
              <a:rPr lang="en-US" dirty="0" err="1"/>
              <a:t>metus</a:t>
            </a:r>
            <a:r>
              <a:rPr lang="en-US" dirty="0"/>
              <a:t> ac </a:t>
            </a:r>
            <a:r>
              <a:rPr lang="en-US" dirty="0" err="1"/>
              <a:t>purus</a:t>
            </a:r>
            <a:r>
              <a:rPr lang="en-US" dirty="0"/>
              <a:t> </a:t>
            </a:r>
            <a:r>
              <a:rPr lang="en-US" dirty="0" err="1"/>
              <a:t>lobortis</a:t>
            </a:r>
            <a:r>
              <a:rPr lang="en-US" dirty="0"/>
              <a:t> </a:t>
            </a:r>
            <a:r>
              <a:rPr lang="en-US" dirty="0" err="1"/>
              <a:t>scelerisque</a:t>
            </a:r>
            <a:r>
              <a:rPr lang="en-US" dirty="0"/>
              <a:t>. </a:t>
            </a:r>
            <a:r>
              <a:rPr lang="en-US" dirty="0" err="1"/>
              <a:t>Duis</a:t>
            </a:r>
            <a:r>
              <a:rPr lang="en-US" dirty="0"/>
              <a:t> in </a:t>
            </a:r>
            <a:r>
              <a:rPr lang="en-US" dirty="0" err="1"/>
              <a:t>turpis</a:t>
            </a:r>
            <a:r>
              <a:rPr lang="en-US" dirty="0"/>
              <a:t> </a:t>
            </a:r>
            <a:r>
              <a:rPr lang="en-US" dirty="0" err="1"/>
              <a:t>elementum</a:t>
            </a:r>
            <a:r>
              <a:rPr lang="en-US" dirty="0"/>
              <a:t>, </a:t>
            </a:r>
            <a:r>
              <a:rPr lang="en-US" dirty="0" err="1"/>
              <a:t>vulputate</a:t>
            </a:r>
            <a:r>
              <a:rPr lang="en-US" dirty="0"/>
              <a:t> </a:t>
            </a:r>
            <a:r>
              <a:rPr lang="en-US" dirty="0" err="1"/>
              <a:t>mauris</a:t>
            </a:r>
            <a:r>
              <a:rPr lang="en-US" dirty="0"/>
              <a:t> et, </a:t>
            </a:r>
            <a:r>
              <a:rPr lang="en-US" dirty="0" err="1"/>
              <a:t>faucibus</a:t>
            </a:r>
            <a:r>
              <a:rPr lang="en-US" dirty="0"/>
              <a:t> </a:t>
            </a:r>
            <a:r>
              <a:rPr lang="en-US" dirty="0" err="1"/>
              <a:t>augue</a:t>
            </a:r>
            <a:r>
              <a:rPr lang="en-US" dirty="0"/>
              <a:t>. </a:t>
            </a:r>
            <a:r>
              <a:rPr lang="en-US" dirty="0" err="1"/>
              <a:t>Mauris</a:t>
            </a:r>
            <a:r>
              <a:rPr lang="en-US" dirty="0"/>
              <a:t> </a:t>
            </a:r>
            <a:r>
              <a:rPr lang="en-US" dirty="0" err="1"/>
              <a:t>ipsum</a:t>
            </a:r>
            <a:r>
              <a:rPr lang="en-US" dirty="0"/>
              <a:t> </a:t>
            </a:r>
            <a:r>
              <a:rPr lang="en-US" dirty="0" err="1"/>
              <a:t>elit</a:t>
            </a:r>
            <a:r>
              <a:rPr lang="en-US" dirty="0"/>
              <a:t>, </a:t>
            </a:r>
            <a:r>
              <a:rPr lang="en-US" dirty="0" err="1"/>
              <a:t>dapibus</a:t>
            </a:r>
            <a:r>
              <a:rPr lang="en-US" dirty="0"/>
              <a:t> </a:t>
            </a:r>
            <a:r>
              <a:rPr lang="en-US" dirty="0" err="1"/>
              <a:t>eu</a:t>
            </a:r>
            <a:r>
              <a:rPr lang="en-US" dirty="0"/>
              <a:t> </a:t>
            </a:r>
            <a:r>
              <a:rPr lang="en-US" dirty="0" err="1"/>
              <a:t>gravida</a:t>
            </a:r>
            <a:r>
              <a:rPr lang="en-US" dirty="0"/>
              <a:t> id, </a:t>
            </a:r>
            <a:r>
              <a:rPr lang="en-US" dirty="0" err="1"/>
              <a:t>elementum</a:t>
            </a:r>
            <a:r>
              <a:rPr lang="en-US" dirty="0"/>
              <a:t> </a:t>
            </a:r>
            <a:r>
              <a:rPr lang="en-US" dirty="0" err="1"/>
              <a:t>ut</a:t>
            </a:r>
            <a:r>
              <a:rPr lang="en-US" dirty="0"/>
              <a:t> </a:t>
            </a:r>
            <a:r>
              <a:rPr lang="en-US" dirty="0" err="1"/>
              <a:t>justo</a:t>
            </a:r>
            <a:r>
              <a:rPr lang="en-US" dirty="0"/>
              <a:t>. </a:t>
            </a:r>
            <a:r>
              <a:rPr lang="en-US" dirty="0" err="1"/>
              <a:t>Duis</a:t>
            </a:r>
            <a:r>
              <a:rPr lang="en-US" dirty="0"/>
              <a:t> </a:t>
            </a:r>
            <a:r>
              <a:rPr lang="en-US" dirty="0" err="1"/>
              <a:t>eu</a:t>
            </a:r>
            <a:r>
              <a:rPr lang="en-US" dirty="0"/>
              <a:t> </a:t>
            </a:r>
            <a:r>
              <a:rPr lang="en-US" dirty="0" err="1"/>
              <a:t>leo</a:t>
            </a:r>
            <a:r>
              <a:rPr lang="en-US" dirty="0"/>
              <a:t> et </a:t>
            </a:r>
            <a:r>
              <a:rPr lang="en-US" dirty="0" err="1"/>
              <a:t>risus</a:t>
            </a:r>
            <a:r>
              <a:rPr lang="en-US" dirty="0"/>
              <a:t> </a:t>
            </a:r>
            <a:r>
              <a:rPr lang="en-US" dirty="0" err="1"/>
              <a:t>luctus</a:t>
            </a:r>
            <a:r>
              <a:rPr lang="en-US" dirty="0"/>
              <a:t> </a:t>
            </a:r>
            <a:r>
              <a:rPr lang="en-US" dirty="0" err="1"/>
              <a:t>gravida</a:t>
            </a:r>
            <a:r>
              <a:rPr lang="en-US" dirty="0"/>
              <a:t> </a:t>
            </a:r>
            <a:r>
              <a:rPr lang="en-US" dirty="0" err="1"/>
              <a:t>eu</a:t>
            </a:r>
            <a:r>
              <a:rPr lang="en-US" dirty="0"/>
              <a:t> at </a:t>
            </a:r>
            <a:r>
              <a:rPr lang="en-US" dirty="0" err="1"/>
              <a:t>urna</a:t>
            </a:r>
            <a:r>
              <a:rPr lang="en-US" dirty="0"/>
              <a:t>. </a:t>
            </a:r>
            <a:r>
              <a:rPr lang="en-US" dirty="0" err="1"/>
              <a:t>Vestibulum</a:t>
            </a:r>
            <a:r>
              <a:rPr lang="en-US" dirty="0"/>
              <a:t> </a:t>
            </a:r>
            <a:r>
              <a:rPr lang="en-US" dirty="0" err="1"/>
              <a:t>aliquet</a:t>
            </a:r>
            <a:r>
              <a:rPr lang="en-US" dirty="0"/>
              <a:t> quam nisi, et </a:t>
            </a:r>
            <a:r>
              <a:rPr lang="en-US" dirty="0" err="1"/>
              <a:t>viverra</a:t>
            </a:r>
            <a:r>
              <a:rPr lang="en-US" dirty="0"/>
              <a:t> </a:t>
            </a:r>
            <a:r>
              <a:rPr lang="en-US" dirty="0" err="1"/>
              <a:t>nibh</a:t>
            </a:r>
            <a:r>
              <a:rPr lang="en-US" dirty="0"/>
              <a:t> </a:t>
            </a:r>
            <a:r>
              <a:rPr lang="en-US" dirty="0" err="1"/>
              <a:t>interdum</a:t>
            </a:r>
            <a:r>
              <a:rPr lang="en-US" dirty="0"/>
              <a:t> id. Integer </a:t>
            </a:r>
            <a:r>
              <a:rPr lang="en-US" dirty="0" err="1"/>
              <a:t>pharetra</a:t>
            </a:r>
            <a:r>
              <a:rPr lang="en-US" dirty="0"/>
              <a:t> </a:t>
            </a:r>
            <a:r>
              <a:rPr lang="en-US" dirty="0" err="1"/>
              <a:t>tortor</a:t>
            </a:r>
            <a:r>
              <a:rPr lang="en-US" dirty="0"/>
              <a:t> et </a:t>
            </a:r>
            <a:r>
              <a:rPr lang="en-US" dirty="0" err="1"/>
              <a:t>pellentesque</a:t>
            </a:r>
            <a:r>
              <a:rPr lang="en-US" dirty="0"/>
              <a:t> </a:t>
            </a:r>
            <a:r>
              <a:rPr lang="en-US" dirty="0" err="1"/>
              <a:t>suscipit</a:t>
            </a:r>
            <a:r>
              <a:rPr lang="en-US" dirty="0"/>
              <a:t>. 0</a:t>
            </a:r>
          </a:p>
        </p:txBody>
      </p:sp>
    </p:spTree>
    <p:extLst>
      <p:ext uri="{BB962C8B-B14F-4D97-AF65-F5344CB8AC3E}">
        <p14:creationId xmlns:p14="http://schemas.microsoft.com/office/powerpoint/2010/main" val="23136109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3_Title Only_with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8" name="Text Placeholder 8"/>
          <p:cNvSpPr>
            <a:spLocks noGrp="1"/>
          </p:cNvSpPr>
          <p:nvPr>
            <p:ph type="body" sz="quarter" idx="14"/>
          </p:nvPr>
        </p:nvSpPr>
        <p:spPr>
          <a:xfrm>
            <a:off x="511178" y="1279083"/>
            <a:ext cx="11071225" cy="647700"/>
          </a:xfrm>
        </p:spPr>
        <p:txBody>
          <a:bodyPr>
            <a:noAutofit/>
          </a:bodyPr>
          <a:lstStyle>
            <a:lvl1pPr marL="0" indent="0">
              <a:buNone/>
              <a:defRPr sz="1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2493877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0493" y="2548130"/>
            <a:ext cx="11071907" cy="1325563"/>
          </a:xfrm>
        </p:spPr>
        <p:txBody>
          <a:bodyPr/>
          <a:lstStyle>
            <a:lvl1pPr>
              <a:defRPr sz="9000"/>
            </a:lvl1pPr>
          </a:lstStyle>
          <a:p>
            <a:r>
              <a:rPr lang="en-US" dirty="0"/>
              <a:t>TITLE</a:t>
            </a:r>
          </a:p>
        </p:txBody>
      </p:sp>
      <p:sp>
        <p:nvSpPr>
          <p:cNvPr id="3" name="Text Placeholder 9"/>
          <p:cNvSpPr>
            <a:spLocks noGrp="1"/>
          </p:cNvSpPr>
          <p:nvPr>
            <p:ph type="body" sz="quarter" idx="14" hasCustomPrompt="1"/>
          </p:nvPr>
        </p:nvSpPr>
        <p:spPr>
          <a:xfrm>
            <a:off x="510493" y="4536626"/>
            <a:ext cx="9188451" cy="657225"/>
          </a:xfrm>
        </p:spPr>
        <p:txBody>
          <a:bodyPr>
            <a:noAutofit/>
          </a:bodyPr>
          <a:lstStyle>
            <a:lvl1pPr marL="0" indent="0" algn="l">
              <a:buFontTx/>
              <a:buNone/>
              <a:defRPr sz="1600">
                <a:solidFill>
                  <a:schemeClr val="accent1"/>
                </a:solidFill>
              </a:defRPr>
            </a:lvl1pPr>
            <a:lvl2pPr marL="609585" indent="0">
              <a:buFontTx/>
              <a:buNone/>
              <a:defRPr sz="1900">
                <a:solidFill>
                  <a:schemeClr val="accent5"/>
                </a:solidFill>
              </a:defRPr>
            </a:lvl2pPr>
            <a:lvl3pPr marL="1219170" indent="0">
              <a:buFontTx/>
              <a:buNone/>
              <a:defRPr sz="1900">
                <a:solidFill>
                  <a:schemeClr val="accent5"/>
                </a:solidFill>
              </a:defRPr>
            </a:lvl3pPr>
            <a:lvl4pPr marL="1828754" indent="0">
              <a:buFontTx/>
              <a:buNone/>
              <a:defRPr sz="1900">
                <a:solidFill>
                  <a:schemeClr val="accent5"/>
                </a:solidFill>
              </a:defRPr>
            </a:lvl4pPr>
            <a:lvl5pPr marL="2438339" indent="0">
              <a:buFontTx/>
              <a:buNone/>
              <a:defRPr sz="1900">
                <a:solidFill>
                  <a:schemeClr val="accent5"/>
                </a:solidFill>
              </a:defRPr>
            </a:lvl5pPr>
          </a:lstStyle>
          <a:p>
            <a:pPr lvl="0"/>
            <a:r>
              <a:rPr lang="en-US" dirty="0"/>
              <a:t>April, 2014</a:t>
            </a:r>
          </a:p>
        </p:txBody>
      </p:sp>
      <p:sp>
        <p:nvSpPr>
          <p:cNvPr id="4" name="Text Placeholder 9"/>
          <p:cNvSpPr>
            <a:spLocks noGrp="1"/>
          </p:cNvSpPr>
          <p:nvPr>
            <p:ph type="body" sz="quarter" idx="15" hasCustomPrompt="1"/>
          </p:nvPr>
        </p:nvSpPr>
        <p:spPr>
          <a:xfrm>
            <a:off x="510493" y="3873693"/>
            <a:ext cx="9188451" cy="386138"/>
          </a:xfrm>
        </p:spPr>
        <p:txBody>
          <a:bodyPr>
            <a:noAutofit/>
          </a:bodyPr>
          <a:lstStyle>
            <a:lvl1pPr marL="0" indent="0" algn="l">
              <a:buFontTx/>
              <a:buNone/>
              <a:defRPr sz="2000">
                <a:solidFill>
                  <a:schemeClr val="accent1"/>
                </a:solidFill>
              </a:defRPr>
            </a:lvl1pPr>
            <a:lvl2pPr marL="609585" indent="0">
              <a:buFontTx/>
              <a:buNone/>
              <a:defRPr sz="1900">
                <a:solidFill>
                  <a:schemeClr val="accent5"/>
                </a:solidFill>
              </a:defRPr>
            </a:lvl2pPr>
            <a:lvl3pPr marL="1219170" indent="0">
              <a:buFontTx/>
              <a:buNone/>
              <a:defRPr sz="1900">
                <a:solidFill>
                  <a:schemeClr val="accent5"/>
                </a:solidFill>
              </a:defRPr>
            </a:lvl3pPr>
            <a:lvl4pPr marL="1828754" indent="0">
              <a:buFontTx/>
              <a:buNone/>
              <a:defRPr sz="1900">
                <a:solidFill>
                  <a:schemeClr val="accent5"/>
                </a:solidFill>
              </a:defRPr>
            </a:lvl4pPr>
            <a:lvl5pPr marL="2438339" indent="0">
              <a:buFontTx/>
              <a:buNone/>
              <a:defRPr sz="1900">
                <a:solidFill>
                  <a:schemeClr val="accent5"/>
                </a:solidFill>
              </a:defRPr>
            </a:lvl5pPr>
          </a:lstStyle>
          <a:p>
            <a:pPr lvl="0"/>
            <a:r>
              <a:rPr lang="en-US" dirty="0"/>
              <a:t>Subtitle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56813" y="6089986"/>
            <a:ext cx="1019899" cy="470525"/>
          </a:xfrm>
          <a:prstGeom prst="rect">
            <a:avLst/>
          </a:prstGeom>
        </p:spPr>
      </p:pic>
    </p:spTree>
    <p:extLst>
      <p:ext uri="{BB962C8B-B14F-4D97-AF65-F5344CB8AC3E}">
        <p14:creationId xmlns:p14="http://schemas.microsoft.com/office/powerpoint/2010/main" val="1481356604"/>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3048" y="0"/>
            <a:ext cx="12188952"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ctrTitle"/>
          </p:nvPr>
        </p:nvSpPr>
        <p:spPr>
          <a:xfrm>
            <a:off x="504883" y="1122363"/>
            <a:ext cx="10212330" cy="2387600"/>
          </a:xfrm>
        </p:spPr>
        <p:txBody>
          <a:bodyPr anchor="b">
            <a:noAutofit/>
          </a:bodyPr>
          <a:lstStyle>
            <a:lvl1pPr algn="l">
              <a:lnSpc>
                <a:spcPct val="90000"/>
              </a:lnSpc>
              <a:defRPr sz="9600">
                <a:solidFill>
                  <a:schemeClr val="bg1"/>
                </a:solidFill>
              </a:defRPr>
            </a:lvl1pPr>
          </a:lstStyle>
          <a:p>
            <a:r>
              <a:rPr lang="en-US" dirty="0"/>
              <a:t>Click to edit Master title style</a:t>
            </a:r>
          </a:p>
        </p:txBody>
      </p:sp>
      <p:sp>
        <p:nvSpPr>
          <p:cNvPr id="3" name="Subtitle 2"/>
          <p:cNvSpPr>
            <a:spLocks noGrp="1"/>
          </p:cNvSpPr>
          <p:nvPr>
            <p:ph type="subTitle" idx="1" hasCustomPrompt="1"/>
          </p:nvPr>
        </p:nvSpPr>
        <p:spPr>
          <a:xfrm>
            <a:off x="504883" y="3289471"/>
            <a:ext cx="10212330" cy="465697"/>
          </a:xfrm>
        </p:spPr>
        <p:txBody>
          <a:bodyPr>
            <a:noAutofit/>
          </a:bodyPr>
          <a:lstStyle>
            <a:lvl1pPr marL="0" indent="0" algn="l">
              <a:lnSpc>
                <a:spcPct val="100000"/>
              </a:lnSpc>
              <a:buNone/>
              <a:defRPr sz="200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8" name="Text Placeholder 7"/>
          <p:cNvSpPr>
            <a:spLocks noGrp="1"/>
          </p:cNvSpPr>
          <p:nvPr>
            <p:ph type="body" sz="quarter" idx="13" hasCustomPrompt="1"/>
          </p:nvPr>
        </p:nvSpPr>
        <p:spPr>
          <a:xfrm>
            <a:off x="504883" y="4058039"/>
            <a:ext cx="10212388" cy="403225"/>
          </a:xfrm>
        </p:spPr>
        <p:txBody>
          <a:bodyPr>
            <a:noAutofit/>
          </a:bodyPr>
          <a:lstStyle>
            <a:lvl1pPr marL="0" indent="0">
              <a:lnSpc>
                <a:spcPct val="100000"/>
              </a:lnSpc>
              <a:buNone/>
              <a:defRPr sz="1400">
                <a:solidFill>
                  <a:schemeClr val="accent5"/>
                </a:solidFill>
              </a:defRPr>
            </a:lvl1pPr>
            <a:lvl2pPr marL="457200" indent="0">
              <a:buNone/>
              <a:defRPr>
                <a:solidFill>
                  <a:schemeClr val="accent5"/>
                </a:solidFill>
              </a:defRPr>
            </a:lvl2pPr>
            <a:lvl3pPr marL="914400" indent="0">
              <a:buNone/>
              <a:defRPr>
                <a:solidFill>
                  <a:schemeClr val="accent5"/>
                </a:solidFill>
              </a:defRPr>
            </a:lvl3pPr>
            <a:lvl4pPr marL="1371600" indent="0">
              <a:buNone/>
              <a:defRPr>
                <a:solidFill>
                  <a:schemeClr val="accent5"/>
                </a:solidFill>
              </a:defRPr>
            </a:lvl4pPr>
            <a:lvl5pPr marL="1828800" indent="0">
              <a:buNone/>
              <a:defRPr>
                <a:solidFill>
                  <a:schemeClr val="accent5"/>
                </a:solidFill>
              </a:defRPr>
            </a:lvl5pPr>
          </a:lstStyle>
          <a:p>
            <a:pPr lvl="0"/>
            <a:r>
              <a:rPr lang="en-US" dirty="0"/>
              <a:t>Date</a:t>
            </a:r>
          </a:p>
        </p:txBody>
      </p:sp>
      <p:pic>
        <p:nvPicPr>
          <p:cNvPr id="9" name="Picture 8" descr="DD_RGB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08479" y="6060996"/>
            <a:ext cx="1064527" cy="590708"/>
          </a:xfrm>
          <a:prstGeom prst="rect">
            <a:avLst/>
          </a:prstGeom>
        </p:spPr>
      </p:pic>
    </p:spTree>
    <p:extLst>
      <p:ext uri="{BB962C8B-B14F-4D97-AF65-F5344CB8AC3E}">
        <p14:creationId xmlns:p14="http://schemas.microsoft.com/office/powerpoint/2010/main" val="23547158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5" name="Rectangle 4"/>
          <p:cNvSpPr/>
          <p:nvPr userDrawn="1"/>
        </p:nvSpPr>
        <p:spPr>
          <a:xfrm>
            <a:off x="3048" y="0"/>
            <a:ext cx="12188952"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506538" y="1138238"/>
            <a:ext cx="11075862" cy="2852737"/>
          </a:xfrm>
        </p:spPr>
        <p:txBody>
          <a:bodyPr anchor="b"/>
          <a:lstStyle>
            <a:lvl1pPr>
              <a:defRPr sz="7200">
                <a:solidFill>
                  <a:schemeClr val="bg1"/>
                </a:solidFill>
              </a:defRPr>
            </a:lvl1pPr>
          </a:lstStyle>
          <a:p>
            <a:r>
              <a:rPr lang="en-US" dirty="0"/>
              <a:t>Click to edit Master title style</a:t>
            </a:r>
          </a:p>
        </p:txBody>
      </p:sp>
      <p:sp>
        <p:nvSpPr>
          <p:cNvPr id="8" name="Text Placeholder 8"/>
          <p:cNvSpPr>
            <a:spLocks noGrp="1"/>
          </p:cNvSpPr>
          <p:nvPr>
            <p:ph type="body" sz="quarter" idx="14"/>
          </p:nvPr>
        </p:nvSpPr>
        <p:spPr>
          <a:xfrm>
            <a:off x="505614" y="3990975"/>
            <a:ext cx="11175211" cy="647700"/>
          </a:xfrm>
        </p:spPr>
        <p:txBody>
          <a:bodyPr>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2000" kern="1200" dirty="0">
                <a:solidFill>
                  <a:schemeClr val="bg1">
                    <a:lumMod val="65000"/>
                  </a:schemeClr>
                </a:solidFill>
                <a:latin typeface="+mn-l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5801785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5"/>
          </p:nvPr>
        </p:nvSpPr>
        <p:spPr>
          <a:xfrm>
            <a:off x="510492" y="2212900"/>
            <a:ext cx="11071907" cy="257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908742"/>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232734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io Slide">
    <p:spTree>
      <p:nvGrpSpPr>
        <p:cNvPr id="1" name=""/>
        <p:cNvGrpSpPr/>
        <p:nvPr/>
      </p:nvGrpSpPr>
      <p:grpSpPr>
        <a:xfrm>
          <a:off x="0" y="0"/>
          <a:ext cx="0" cy="0"/>
          <a:chOff x="0" y="0"/>
          <a:chExt cx="0" cy="0"/>
        </a:xfrm>
      </p:grpSpPr>
      <p:sp>
        <p:nvSpPr>
          <p:cNvPr id="50" name="Picture Placeholder 17"/>
          <p:cNvSpPr>
            <a:spLocks noGrp="1"/>
          </p:cNvSpPr>
          <p:nvPr>
            <p:ph type="pic" sz="quarter" idx="10"/>
          </p:nvPr>
        </p:nvSpPr>
        <p:spPr>
          <a:xfrm>
            <a:off x="943114" y="1818329"/>
            <a:ext cx="1246909" cy="1243775"/>
          </a:xfrm>
          <a:prstGeom prst="ellipse">
            <a:avLst/>
          </a:prstGeom>
        </p:spPr>
        <p:txBody>
          <a:bodyPr>
            <a:noAutofit/>
          </a:bodyPr>
          <a:lstStyle>
            <a:lvl1pPr marL="0" indent="0">
              <a:buFontTx/>
              <a:buNone/>
              <a:defRPr sz="1000"/>
            </a:lvl1pPr>
          </a:lstStyle>
          <a:p>
            <a:endParaRPr lang="en-US" dirty="0"/>
          </a:p>
        </p:txBody>
      </p:sp>
      <p:sp>
        <p:nvSpPr>
          <p:cNvPr id="51" name="Picture Placeholder 17"/>
          <p:cNvSpPr>
            <a:spLocks noGrp="1"/>
          </p:cNvSpPr>
          <p:nvPr>
            <p:ph type="pic" sz="quarter" idx="11"/>
          </p:nvPr>
        </p:nvSpPr>
        <p:spPr>
          <a:xfrm>
            <a:off x="6519164" y="1818329"/>
            <a:ext cx="1246909" cy="1243775"/>
          </a:xfrm>
          <a:prstGeom prst="ellipse">
            <a:avLst/>
          </a:prstGeom>
        </p:spPr>
        <p:txBody>
          <a:bodyPr>
            <a:noAutofit/>
          </a:bodyPr>
          <a:lstStyle>
            <a:lvl1pPr marL="0" indent="0">
              <a:buFontTx/>
              <a:buNone/>
              <a:defRPr sz="1000"/>
            </a:lvl1pPr>
          </a:lstStyle>
          <a:p>
            <a:endParaRPr lang="en-US" dirty="0"/>
          </a:p>
        </p:txBody>
      </p:sp>
      <p:sp>
        <p:nvSpPr>
          <p:cNvPr id="52" name="Picture Placeholder 17"/>
          <p:cNvSpPr>
            <a:spLocks noGrp="1"/>
          </p:cNvSpPr>
          <p:nvPr>
            <p:ph type="pic" sz="quarter" idx="12"/>
          </p:nvPr>
        </p:nvSpPr>
        <p:spPr>
          <a:xfrm>
            <a:off x="943114" y="3302580"/>
            <a:ext cx="1246909" cy="1243775"/>
          </a:xfrm>
          <a:prstGeom prst="ellipse">
            <a:avLst/>
          </a:prstGeom>
        </p:spPr>
        <p:txBody>
          <a:bodyPr>
            <a:noAutofit/>
          </a:bodyPr>
          <a:lstStyle>
            <a:lvl1pPr marL="0" indent="0">
              <a:buFontTx/>
              <a:buNone/>
              <a:defRPr sz="1000"/>
            </a:lvl1pPr>
          </a:lstStyle>
          <a:p>
            <a:endParaRPr lang="en-US" dirty="0"/>
          </a:p>
        </p:txBody>
      </p:sp>
      <p:sp>
        <p:nvSpPr>
          <p:cNvPr id="53" name="Picture Placeholder 17"/>
          <p:cNvSpPr>
            <a:spLocks noGrp="1"/>
          </p:cNvSpPr>
          <p:nvPr>
            <p:ph type="pic" sz="quarter" idx="13"/>
          </p:nvPr>
        </p:nvSpPr>
        <p:spPr>
          <a:xfrm>
            <a:off x="6519164" y="3302580"/>
            <a:ext cx="1246909" cy="1243775"/>
          </a:xfrm>
          <a:prstGeom prst="ellipse">
            <a:avLst/>
          </a:prstGeom>
        </p:spPr>
        <p:txBody>
          <a:bodyPr>
            <a:noAutofit/>
          </a:bodyPr>
          <a:lstStyle>
            <a:lvl1pPr marL="0" indent="0">
              <a:buFontTx/>
              <a:buNone/>
              <a:defRPr sz="1000"/>
            </a:lvl1pPr>
          </a:lstStyle>
          <a:p>
            <a:endParaRPr lang="en-US" dirty="0"/>
          </a:p>
        </p:txBody>
      </p:sp>
      <p:sp>
        <p:nvSpPr>
          <p:cNvPr id="54" name="Picture Placeholder 17"/>
          <p:cNvSpPr>
            <a:spLocks noGrp="1"/>
          </p:cNvSpPr>
          <p:nvPr>
            <p:ph type="pic" sz="quarter" idx="14"/>
          </p:nvPr>
        </p:nvSpPr>
        <p:spPr>
          <a:xfrm>
            <a:off x="943114" y="4808349"/>
            <a:ext cx="1246909" cy="1243775"/>
          </a:xfrm>
          <a:prstGeom prst="ellipse">
            <a:avLst/>
          </a:prstGeom>
        </p:spPr>
        <p:txBody>
          <a:bodyPr>
            <a:noAutofit/>
          </a:bodyPr>
          <a:lstStyle>
            <a:lvl1pPr marL="0" indent="0">
              <a:buFontTx/>
              <a:buNone/>
              <a:defRPr sz="1000"/>
            </a:lvl1pPr>
          </a:lstStyle>
          <a:p>
            <a:endParaRPr lang="en-US" dirty="0"/>
          </a:p>
        </p:txBody>
      </p:sp>
      <p:sp>
        <p:nvSpPr>
          <p:cNvPr id="55" name="Picture Placeholder 17"/>
          <p:cNvSpPr>
            <a:spLocks noGrp="1"/>
          </p:cNvSpPr>
          <p:nvPr>
            <p:ph type="pic" sz="quarter" idx="15"/>
          </p:nvPr>
        </p:nvSpPr>
        <p:spPr>
          <a:xfrm>
            <a:off x="6519164" y="4808349"/>
            <a:ext cx="1246909" cy="1243775"/>
          </a:xfrm>
          <a:prstGeom prst="ellipse">
            <a:avLst/>
          </a:prstGeom>
        </p:spPr>
        <p:txBody>
          <a:bodyPr>
            <a:noAutofit/>
          </a:bodyPr>
          <a:lstStyle>
            <a:lvl1pPr marL="0" indent="0">
              <a:buFontTx/>
              <a:buNone/>
              <a:defRPr sz="1000"/>
            </a:lvl1pPr>
          </a:lstStyle>
          <a:p>
            <a:endParaRPr lang="en-US" dirty="0"/>
          </a:p>
        </p:txBody>
      </p:sp>
      <p:sp>
        <p:nvSpPr>
          <p:cNvPr id="4" name="Title 3"/>
          <p:cNvSpPr>
            <a:spLocks noGrp="1"/>
          </p:cNvSpPr>
          <p:nvPr>
            <p:ph type="title" hasCustomPrompt="1"/>
          </p:nvPr>
        </p:nvSpPr>
        <p:spPr/>
        <p:txBody>
          <a:bodyPr>
            <a:noAutofit/>
          </a:bodyPr>
          <a:lstStyle/>
          <a:p>
            <a:r>
              <a:rPr lang="en-US" dirty="0"/>
              <a:t>Sample bios</a:t>
            </a:r>
          </a:p>
        </p:txBody>
      </p:sp>
      <p:sp>
        <p:nvSpPr>
          <p:cNvPr id="3" name="Text Placeholder 2"/>
          <p:cNvSpPr>
            <a:spLocks noGrp="1"/>
          </p:cNvSpPr>
          <p:nvPr>
            <p:ph type="body" sz="quarter" idx="16" hasCustomPrompt="1"/>
          </p:nvPr>
        </p:nvSpPr>
        <p:spPr>
          <a:xfrm>
            <a:off x="2444750" y="2048375"/>
            <a:ext cx="3348627" cy="341313"/>
          </a:xfrm>
        </p:spPr>
        <p:txBody>
          <a:bodyPr anchor="ctr"/>
          <a:lstStyle>
            <a:lvl1pPr marL="0" indent="0">
              <a:spcBef>
                <a:spcPts val="0"/>
              </a:spcBef>
              <a:buNone/>
              <a:defRPr sz="280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6" name="Text Placeholder 5"/>
          <p:cNvSpPr>
            <a:spLocks noGrp="1"/>
          </p:cNvSpPr>
          <p:nvPr>
            <p:ph type="body" sz="quarter" idx="17" hasCustomPrompt="1"/>
          </p:nvPr>
        </p:nvSpPr>
        <p:spPr>
          <a:xfrm>
            <a:off x="2444750" y="2395309"/>
            <a:ext cx="3348627" cy="274637"/>
          </a:xfrm>
        </p:spPr>
        <p:txBody>
          <a:bodyPr/>
          <a:lstStyle>
            <a:lvl1pPr marL="0" indent="0">
              <a:buNone/>
              <a:defRPr sz="1200" baseline="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Title description</a:t>
            </a:r>
          </a:p>
        </p:txBody>
      </p:sp>
      <p:sp>
        <p:nvSpPr>
          <p:cNvPr id="28" name="Text Placeholder 2"/>
          <p:cNvSpPr>
            <a:spLocks noGrp="1"/>
          </p:cNvSpPr>
          <p:nvPr>
            <p:ph type="body" sz="quarter" idx="18" hasCustomPrompt="1"/>
          </p:nvPr>
        </p:nvSpPr>
        <p:spPr>
          <a:xfrm>
            <a:off x="2444750" y="3596731"/>
            <a:ext cx="3348627" cy="341313"/>
          </a:xfrm>
        </p:spPr>
        <p:txBody>
          <a:bodyPr anchor="ctr"/>
          <a:lstStyle>
            <a:lvl1pPr marL="0" indent="0">
              <a:spcBef>
                <a:spcPts val="0"/>
              </a:spcBef>
              <a:buNone/>
              <a:defRPr sz="280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29" name="Text Placeholder 5"/>
          <p:cNvSpPr>
            <a:spLocks noGrp="1"/>
          </p:cNvSpPr>
          <p:nvPr>
            <p:ph type="body" sz="quarter" idx="19" hasCustomPrompt="1"/>
          </p:nvPr>
        </p:nvSpPr>
        <p:spPr>
          <a:xfrm>
            <a:off x="2444750" y="3943665"/>
            <a:ext cx="3348627" cy="274637"/>
          </a:xfrm>
        </p:spPr>
        <p:txBody>
          <a:bodyPr/>
          <a:lstStyle>
            <a:lvl1pPr marL="0" indent="0">
              <a:buNone/>
              <a:defRPr sz="1200" baseline="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Title description</a:t>
            </a:r>
          </a:p>
        </p:txBody>
      </p:sp>
      <p:sp>
        <p:nvSpPr>
          <p:cNvPr id="30" name="Text Placeholder 2"/>
          <p:cNvSpPr>
            <a:spLocks noGrp="1"/>
          </p:cNvSpPr>
          <p:nvPr>
            <p:ph type="body" sz="quarter" idx="20" hasCustomPrompt="1"/>
          </p:nvPr>
        </p:nvSpPr>
        <p:spPr>
          <a:xfrm>
            <a:off x="2444750" y="5144679"/>
            <a:ext cx="3348627" cy="341313"/>
          </a:xfrm>
        </p:spPr>
        <p:txBody>
          <a:bodyPr anchor="ctr"/>
          <a:lstStyle>
            <a:lvl1pPr marL="0" indent="0">
              <a:spcBef>
                <a:spcPts val="0"/>
              </a:spcBef>
              <a:buNone/>
              <a:defRPr sz="280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31" name="Text Placeholder 5"/>
          <p:cNvSpPr>
            <a:spLocks noGrp="1"/>
          </p:cNvSpPr>
          <p:nvPr>
            <p:ph type="body" sz="quarter" idx="21" hasCustomPrompt="1"/>
          </p:nvPr>
        </p:nvSpPr>
        <p:spPr>
          <a:xfrm>
            <a:off x="2444750" y="5491613"/>
            <a:ext cx="3348627" cy="274637"/>
          </a:xfrm>
        </p:spPr>
        <p:txBody>
          <a:bodyPr/>
          <a:lstStyle>
            <a:lvl1pPr marL="0" indent="0">
              <a:buNone/>
              <a:defRPr sz="1200" baseline="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Title description</a:t>
            </a:r>
          </a:p>
        </p:txBody>
      </p:sp>
      <p:sp>
        <p:nvSpPr>
          <p:cNvPr id="32" name="Text Placeholder 2"/>
          <p:cNvSpPr>
            <a:spLocks noGrp="1"/>
          </p:cNvSpPr>
          <p:nvPr>
            <p:ph type="body" sz="quarter" idx="22" hasCustomPrompt="1"/>
          </p:nvPr>
        </p:nvSpPr>
        <p:spPr>
          <a:xfrm>
            <a:off x="8016059" y="2048375"/>
            <a:ext cx="3566341" cy="341313"/>
          </a:xfrm>
        </p:spPr>
        <p:txBody>
          <a:bodyPr anchor="ctr"/>
          <a:lstStyle>
            <a:lvl1pPr marL="0" indent="0">
              <a:spcBef>
                <a:spcPts val="0"/>
              </a:spcBef>
              <a:buNone/>
              <a:defRPr sz="280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33" name="Text Placeholder 5"/>
          <p:cNvSpPr>
            <a:spLocks noGrp="1"/>
          </p:cNvSpPr>
          <p:nvPr>
            <p:ph type="body" sz="quarter" idx="23" hasCustomPrompt="1"/>
          </p:nvPr>
        </p:nvSpPr>
        <p:spPr>
          <a:xfrm>
            <a:off x="8016059" y="2395309"/>
            <a:ext cx="3566341" cy="274637"/>
          </a:xfrm>
        </p:spPr>
        <p:txBody>
          <a:bodyPr/>
          <a:lstStyle>
            <a:lvl1pPr marL="0" indent="0">
              <a:buNone/>
              <a:defRPr sz="1200" baseline="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Title description</a:t>
            </a:r>
          </a:p>
        </p:txBody>
      </p:sp>
      <p:sp>
        <p:nvSpPr>
          <p:cNvPr id="34" name="Text Placeholder 2"/>
          <p:cNvSpPr>
            <a:spLocks noGrp="1"/>
          </p:cNvSpPr>
          <p:nvPr>
            <p:ph type="body" sz="quarter" idx="24" hasCustomPrompt="1"/>
          </p:nvPr>
        </p:nvSpPr>
        <p:spPr>
          <a:xfrm>
            <a:off x="8016059" y="3596731"/>
            <a:ext cx="3566341" cy="341313"/>
          </a:xfrm>
        </p:spPr>
        <p:txBody>
          <a:bodyPr anchor="ctr"/>
          <a:lstStyle>
            <a:lvl1pPr marL="0" indent="0">
              <a:spcBef>
                <a:spcPts val="0"/>
              </a:spcBef>
              <a:buNone/>
              <a:defRPr sz="280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35" name="Text Placeholder 5"/>
          <p:cNvSpPr>
            <a:spLocks noGrp="1"/>
          </p:cNvSpPr>
          <p:nvPr>
            <p:ph type="body" sz="quarter" idx="25" hasCustomPrompt="1"/>
          </p:nvPr>
        </p:nvSpPr>
        <p:spPr>
          <a:xfrm>
            <a:off x="8016059" y="3943665"/>
            <a:ext cx="3566341" cy="274637"/>
          </a:xfrm>
        </p:spPr>
        <p:txBody>
          <a:bodyPr/>
          <a:lstStyle>
            <a:lvl1pPr marL="0" indent="0">
              <a:buNone/>
              <a:defRPr sz="1200" baseline="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Title description</a:t>
            </a:r>
          </a:p>
        </p:txBody>
      </p:sp>
      <p:sp>
        <p:nvSpPr>
          <p:cNvPr id="36" name="Text Placeholder 2"/>
          <p:cNvSpPr>
            <a:spLocks noGrp="1"/>
          </p:cNvSpPr>
          <p:nvPr>
            <p:ph type="body" sz="quarter" idx="26" hasCustomPrompt="1"/>
          </p:nvPr>
        </p:nvSpPr>
        <p:spPr>
          <a:xfrm>
            <a:off x="8016059" y="5144679"/>
            <a:ext cx="3566341" cy="341313"/>
          </a:xfrm>
        </p:spPr>
        <p:txBody>
          <a:bodyPr anchor="ctr"/>
          <a:lstStyle>
            <a:lvl1pPr marL="0" indent="0">
              <a:spcBef>
                <a:spcPts val="0"/>
              </a:spcBef>
              <a:buNone/>
              <a:defRPr sz="280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37" name="Text Placeholder 5"/>
          <p:cNvSpPr>
            <a:spLocks noGrp="1"/>
          </p:cNvSpPr>
          <p:nvPr>
            <p:ph type="body" sz="quarter" idx="27" hasCustomPrompt="1"/>
          </p:nvPr>
        </p:nvSpPr>
        <p:spPr>
          <a:xfrm>
            <a:off x="8016059" y="5491613"/>
            <a:ext cx="3566341" cy="274637"/>
          </a:xfrm>
        </p:spPr>
        <p:txBody>
          <a:bodyPr/>
          <a:lstStyle>
            <a:lvl1pPr marL="0" indent="0">
              <a:buNone/>
              <a:defRPr sz="1200" baseline="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Title description</a:t>
            </a:r>
          </a:p>
        </p:txBody>
      </p:sp>
    </p:spTree>
    <p:extLst>
      <p:ext uri="{BB962C8B-B14F-4D97-AF65-F5344CB8AC3E}">
        <p14:creationId xmlns:p14="http://schemas.microsoft.com/office/powerpoint/2010/main" val="218459151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8"/>
          <p:cNvSpPr>
            <a:spLocks noGrp="1"/>
          </p:cNvSpPr>
          <p:nvPr>
            <p:ph type="body" sz="quarter" idx="14"/>
          </p:nvPr>
        </p:nvSpPr>
        <p:spPr>
          <a:xfrm>
            <a:off x="511185" y="1279083"/>
            <a:ext cx="11071225" cy="647700"/>
          </a:xfrm>
        </p:spPr>
        <p:txBody>
          <a:bodyPr>
            <a:noAutofit/>
          </a:bodyPr>
          <a:lstStyle>
            <a:lvl1pPr marL="0" indent="0">
              <a:buNone/>
              <a:defRPr sz="2000">
                <a:solidFill>
                  <a:schemeClr val="bg1">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6" name="Text Placeholder 5"/>
          <p:cNvSpPr>
            <a:spLocks noGrp="1"/>
          </p:cNvSpPr>
          <p:nvPr>
            <p:ph type="body" sz="quarter" idx="15"/>
          </p:nvPr>
        </p:nvSpPr>
        <p:spPr>
          <a:xfrm>
            <a:off x="510493" y="2212900"/>
            <a:ext cx="11071907" cy="257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012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20"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21"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dirty="0">
                <a:solidFill>
                  <a:schemeClr val="bg1"/>
                </a:solidFill>
              </a:rPr>
              <a:t>Copyright © 2017 Deloitte Development LLC. All rights reserved.</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976482637"/>
      </p:ext>
    </p:extLst>
  </p:cSld>
  <p:clrMapOvr>
    <a:masterClrMapping/>
  </p:clrMapOvr>
  <p:transition>
    <p:fade/>
  </p:transition>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6" dirty="0">
              <a:solidFill>
                <a:prstClr val="white"/>
              </a:solidFill>
            </a:endParaRPr>
          </a:p>
        </p:txBody>
      </p:sp>
      <p:sp>
        <p:nvSpPr>
          <p:cNvPr id="2" name="Title 1"/>
          <p:cNvSpPr>
            <a:spLocks noGrp="1"/>
          </p:cNvSpPr>
          <p:nvPr>
            <p:ph type="title" hasCustomPrompt="1"/>
          </p:nvPr>
        </p:nvSpPr>
        <p:spPr>
          <a:xfrm>
            <a:off x="609600" y="2718036"/>
            <a:ext cx="10972800" cy="1421928"/>
          </a:xfrm>
        </p:spPr>
        <p:txBody>
          <a:bodyPr anchor="ctr">
            <a:noAutofit/>
          </a:bodyPr>
          <a:lstStyle>
            <a:lvl1pPr>
              <a:defRPr sz="4392" cap="none">
                <a:solidFill>
                  <a:schemeClr val="bg1"/>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14216094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245834250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2084305356"/>
      </p:ext>
    </p:extLst>
  </p:cSld>
  <p:clrMapOvr>
    <a:masterClrMapping/>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22506376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440616784"/>
      </p:ext>
    </p:extLst>
  </p:cSld>
  <p:clrMapOvr>
    <a:masterClrMapping/>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12"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3"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dirty="0">
                <a:solidFill>
                  <a:schemeClr val="bg1"/>
                </a:solidFill>
              </a:rPr>
              <a:t>Copyright © 2017 Deloitte Development LLC. All rights reserved.</a:t>
            </a: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666091472"/>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20"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21"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dirty="0">
                <a:solidFill>
                  <a:schemeClr val="bg1"/>
                </a:solidFill>
              </a:rPr>
              <a:t>Copyright © 2017 Deloitte Development LLC. All rights reserved.</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80436335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9" name="TextBox 8"/>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101804964"/>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20"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21"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dirty="0">
                <a:solidFill>
                  <a:schemeClr val="bg1"/>
                </a:solidFill>
              </a:rPr>
              <a:t>Copyright © 2017 Deloitte Development LLC. All rights reserved.</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852483116"/>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20"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21"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dirty="0">
                <a:solidFill>
                  <a:schemeClr val="bg1"/>
                </a:solidFill>
              </a:rPr>
              <a:t>Copyright © 2017 Deloitte Development LLC. All rights reserved.</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539872713"/>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9" name="TextBox 8"/>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654021458"/>
      </p:ext>
    </p:extLst>
  </p:cSld>
  <p:clrMapOvr>
    <a:masterClrMapping/>
  </p:clrMapOvr>
  <p:transition>
    <p:fade/>
  </p:transition>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1" y="1705668"/>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900" y="3429000"/>
            <a:ext cx="1054100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1266434464"/>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9"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3"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dirty="0">
                <a:solidFill>
                  <a:schemeClr val="bg1"/>
                </a:solidFill>
              </a:rPr>
              <a:t>Copyright © 2017 Deloitte Development LLC. All rights reserved.</a:t>
            </a: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95253102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14"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5"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dirty="0">
                <a:solidFill>
                  <a:schemeClr val="bg1"/>
                </a:solidFill>
              </a:rPr>
              <a:t>Copyright © 2017 Deloitte Development LLC. All rights reserved.</a:t>
            </a: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07339811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18"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9"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dirty="0">
                <a:solidFill>
                  <a:schemeClr val="bg1"/>
                </a:solidFill>
              </a:rPr>
              <a:t>Copyright © 2017 Deloitte Development LLC. All rights reserved.</a:t>
            </a:r>
          </a:p>
        </p:txBody>
      </p:sp>
      <p:sp>
        <p:nvSpPr>
          <p:cNvPr id="20" name="TextBox 19"/>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54136462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14"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5"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dirty="0">
                <a:solidFill>
                  <a:schemeClr val="bg1"/>
                </a:solidFill>
              </a:rPr>
              <a:t>Copyright © 2017 Deloitte Development LLC. All rights reserved.</a:t>
            </a: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316412183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Tree>
    <p:extLst>
      <p:ext uri="{BB962C8B-B14F-4D97-AF65-F5344CB8AC3E}">
        <p14:creationId xmlns:p14="http://schemas.microsoft.com/office/powerpoint/2010/main" val="880130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99193143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604867" y="1700213"/>
            <a:ext cx="6117233" cy="4598988"/>
          </a:xfrm>
        </p:spPr>
        <p:txBody>
          <a:bodyPr/>
          <a:lstStyle/>
          <a:p>
            <a:r>
              <a:rPr lang="en-US" noProof="0"/>
              <a:t>Click icon to add picture</a:t>
            </a:r>
            <a:endParaRPr lang="en-US" noProof="0" dirty="0"/>
          </a:p>
        </p:txBody>
      </p:sp>
      <p:sp>
        <p:nvSpPr>
          <p:cNvPr id="6" name="Content Placeholder 3"/>
          <p:cNvSpPr>
            <a:spLocks noGrp="1"/>
          </p:cNvSpPr>
          <p:nvPr>
            <p:ph sz="quarter" idx="10"/>
          </p:nvPr>
        </p:nvSpPr>
        <p:spPr>
          <a:xfrm>
            <a:off x="469900" y="1665290"/>
            <a:ext cx="4333663" cy="4633911"/>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40755632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22528719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lvl1pPr marL="0" indent="0" algn="l">
              <a:buFontTx/>
              <a:buNone/>
              <a:defRPr/>
            </a:lvl1pPr>
            <a:lvl2pPr marL="127000" indent="-127000" algn="l">
              <a:buClrTx/>
              <a:buSzPct val="100000"/>
              <a:buFont typeface="Arial" panose="020B0604020202020204" pitchFamily="34" charset="0"/>
              <a:buChar char="•"/>
              <a:defRPr/>
            </a:lvl2pPr>
            <a:lvl3pPr marL="279400" indent="-127000" algn="l">
              <a:buClrTx/>
              <a:buSzPct val="100000"/>
              <a:buFont typeface="Arial" panose="020B0604020202020204" pitchFamily="34" charset="0"/>
              <a:buChar char="−"/>
              <a:defRPr/>
            </a:lvl3pPr>
            <a:lvl4pPr marL="431800" indent="-127000" algn="l">
              <a:buClrTx/>
              <a:buSzPct val="100000"/>
              <a:buFont typeface="Arial" panose="020B0604020202020204" pitchFamily="34" charset="0"/>
              <a:buChar char="◦"/>
              <a:defRPr/>
            </a:lvl4pPr>
            <a:lvl5pPr marL="584200" indent="-127000" algn="l">
              <a:buClrTx/>
              <a:buSzPct val="100000"/>
              <a:buFont typeface="Arial" panose="020B0604020202020204" pitchFamily="34" charset="0"/>
              <a:buChar cha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opyright">
            <a:extLst>
              <a:ext uri="{FF2B5EF4-FFF2-40B4-BE49-F238E27FC236}">
                <a16:creationId xmlns:a16="http://schemas.microsoft.com/office/drawing/2014/main" id="{72A25A36-BDC6-4026-97AC-653B3C0F1CFC}"/>
              </a:ext>
            </a:extLst>
          </p:cNvPr>
          <p:cNvSpPr txBox="1"/>
          <p:nvPr userDrawn="1"/>
        </p:nvSpPr>
        <p:spPr>
          <a:xfrm>
            <a:off x="469900" y="664516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dirty="0">
                <a:solidFill>
                  <a:schemeClr val="tx1"/>
                </a:solidFill>
                <a:latin typeface="+mn-lt"/>
              </a:rPr>
              <a:t>Copyright © 2019 Deloitte Development LLC. All rights reserved.</a:t>
            </a:r>
          </a:p>
        </p:txBody>
      </p:sp>
    </p:spTree>
    <p:extLst>
      <p:ext uri="{BB962C8B-B14F-4D97-AF65-F5344CB8AC3E}">
        <p14:creationId xmlns:p14="http://schemas.microsoft.com/office/powerpoint/2010/main" val="30921560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20"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21"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dirty="0">
                <a:solidFill>
                  <a:schemeClr val="bg1"/>
                </a:solidFill>
              </a:rPr>
              <a:t>Copyright © 2017 Deloitte Development LLC. All rights reserved.</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272371442"/>
      </p:ext>
    </p:extLst>
  </p:cSld>
  <p:clrMapOvr>
    <a:masterClrMapping/>
  </p:clrMapOvr>
  <p:transition>
    <p:fade/>
  </p:transition>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97821753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4581"/>
            <a:ext cx="11252200" cy="3928209"/>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68000" y="1659816"/>
            <a:ext cx="11252200" cy="357187"/>
          </a:xfrm>
        </p:spPr>
        <p:txBody>
          <a:bodyPr/>
          <a:lstStyle/>
          <a:p>
            <a:pPr lvl="0"/>
            <a:r>
              <a:rPr lang="en-US" noProof="0"/>
              <a:t>Edit Master text styles</a:t>
            </a:r>
          </a:p>
        </p:txBody>
      </p:sp>
      <p:sp>
        <p:nvSpPr>
          <p:cNvPr id="7"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95181309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endParaRPr lang="en-US" noProof="0" dirty="0"/>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endParaRPr lang="en-US" noProof="0" dirty="0"/>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82773318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5328000" cy="4622507"/>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Content Placeholder 3"/>
          <p:cNvSpPr>
            <a:spLocks noGrp="1"/>
          </p:cNvSpPr>
          <p:nvPr>
            <p:ph sz="quarter" idx="20"/>
          </p:nvPr>
        </p:nvSpPr>
        <p:spPr>
          <a:xfrm>
            <a:off x="6394100" y="1656000"/>
            <a:ext cx="5328000" cy="4631795"/>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6864826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469900" y="1665289"/>
            <a:ext cx="4431857" cy="463391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ontent Placeholder 3"/>
          <p:cNvSpPr>
            <a:spLocks noGrp="1"/>
          </p:cNvSpPr>
          <p:nvPr>
            <p:ph sz="quarter" idx="16"/>
          </p:nvPr>
        </p:nvSpPr>
        <p:spPr>
          <a:xfrm>
            <a:off x="5482100" y="1700213"/>
            <a:ext cx="6240000" cy="4598989"/>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00287524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4699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ontent Placeholder 3"/>
          <p:cNvSpPr>
            <a:spLocks noGrp="1"/>
          </p:cNvSpPr>
          <p:nvPr>
            <p:ph sz="quarter" idx="20"/>
          </p:nvPr>
        </p:nvSpPr>
        <p:spPr>
          <a:xfrm>
            <a:off x="63941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16283924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65288"/>
            <a:ext cx="5480400" cy="4317502"/>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6239584" y="1655763"/>
            <a:ext cx="5482516" cy="420687"/>
          </a:xfrm>
        </p:spPr>
        <p:txBody>
          <a:bodyPr>
            <a:noAutofit/>
          </a:bodyPr>
          <a:lstStyle/>
          <a:p>
            <a:pPr lvl="0"/>
            <a:r>
              <a:rPr lang="en-US" noProof="0"/>
              <a:t>Edit Master text styles</a:t>
            </a:r>
          </a:p>
        </p:txBody>
      </p:sp>
      <p:sp>
        <p:nvSpPr>
          <p:cNvPr id="12"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12443632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6239585" y="1654028"/>
            <a:ext cx="5482516" cy="420687"/>
          </a:xfrm>
        </p:spPr>
        <p:txBody>
          <a:bodyPr>
            <a:noAutofit/>
          </a:bodyPr>
          <a:lstStyle/>
          <a:p>
            <a:pPr lvl="0"/>
            <a:r>
              <a:rPr lang="en-US" noProof="0"/>
              <a:t>Edit Master text styles</a:t>
            </a:r>
          </a:p>
        </p:txBody>
      </p:sp>
      <p:sp>
        <p:nvSpPr>
          <p:cNvPr id="9" name="Chart Placeholder 2"/>
          <p:cNvSpPr>
            <a:spLocks noGrp="1"/>
          </p:cNvSpPr>
          <p:nvPr>
            <p:ph type="chart" sz="quarter" idx="24"/>
          </p:nvPr>
        </p:nvSpPr>
        <p:spPr>
          <a:xfrm>
            <a:off x="469900" y="2125013"/>
            <a:ext cx="5482517" cy="3857777"/>
          </a:xfrm>
        </p:spPr>
        <p:txBody>
          <a:bodyPr>
            <a:noAutofit/>
          </a:bodyPr>
          <a:lstStyle/>
          <a:p>
            <a:r>
              <a:rPr lang="en-US" noProof="0"/>
              <a:t>Click icon to add chart</a:t>
            </a:r>
            <a:endParaRPr lang="en-US" noProof="0" dirty="0"/>
          </a:p>
        </p:txBody>
      </p:sp>
      <p:sp>
        <p:nvSpPr>
          <p:cNvPr id="12" name="Text Placeholder 5"/>
          <p:cNvSpPr>
            <a:spLocks noGrp="1"/>
          </p:cNvSpPr>
          <p:nvPr>
            <p:ph type="body" sz="quarter" idx="25"/>
          </p:nvPr>
        </p:nvSpPr>
        <p:spPr>
          <a:xfrm>
            <a:off x="469898" y="1665288"/>
            <a:ext cx="5482517" cy="409427"/>
          </a:xfrm>
        </p:spPr>
        <p:txBody>
          <a:bodyPr>
            <a:noAutofit/>
          </a:bodyPr>
          <a:lstStyle/>
          <a:p>
            <a:pPr lvl="0"/>
            <a:r>
              <a:rPr lang="en-US" noProof="0"/>
              <a:t>Edit Master text styles</a:t>
            </a: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10598053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62729797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8742" y="1700213"/>
            <a:ext cx="2664000" cy="1260000"/>
          </a:xfrm>
        </p:spPr>
        <p:txBody>
          <a:bodyPr lIns="0" tIns="0" rIns="0" bIns="0">
            <a:noAutofit/>
          </a:bodyPr>
          <a:lstStyle/>
          <a:p>
            <a:r>
              <a:rPr lang="en-US" noProof="0"/>
              <a:t>Click icon to add picture</a:t>
            </a:r>
            <a:endParaRPr lang="en-US" noProof="0" dirty="0"/>
          </a:p>
        </p:txBody>
      </p:sp>
      <p:sp>
        <p:nvSpPr>
          <p:cNvPr id="5" name="Picture Placeholder 6"/>
          <p:cNvSpPr>
            <a:spLocks noGrp="1"/>
          </p:cNvSpPr>
          <p:nvPr>
            <p:ph type="pic" sz="quarter" idx="14"/>
          </p:nvPr>
        </p:nvSpPr>
        <p:spPr>
          <a:xfrm>
            <a:off x="3341040" y="1700212"/>
            <a:ext cx="2664000" cy="1260000"/>
          </a:xfrm>
        </p:spPr>
        <p:txBody>
          <a:bodyPr lIns="0" tIns="0" rIns="0" bIns="0">
            <a:noAutofit/>
          </a:bodyPr>
          <a:lstStyle/>
          <a:p>
            <a:r>
              <a:rPr lang="en-US" noProof="0"/>
              <a:t>Click icon to add picture</a:t>
            </a:r>
            <a:endParaRPr lang="en-US" noProof="0" dirty="0"/>
          </a:p>
        </p:txBody>
      </p:sp>
      <p:sp>
        <p:nvSpPr>
          <p:cNvPr id="6" name="Picture Placeholder 6"/>
          <p:cNvSpPr>
            <a:spLocks noGrp="1"/>
          </p:cNvSpPr>
          <p:nvPr>
            <p:ph type="pic" sz="quarter" idx="15"/>
          </p:nvPr>
        </p:nvSpPr>
        <p:spPr>
          <a:xfrm>
            <a:off x="6193338" y="1700212"/>
            <a:ext cx="2664000" cy="1260000"/>
          </a:xfrm>
        </p:spPr>
        <p:txBody>
          <a:bodyPr lIns="0" tIns="0" rIns="0" bIns="0">
            <a:noAutofit/>
          </a:bodyPr>
          <a:lstStyle/>
          <a:p>
            <a:r>
              <a:rPr lang="en-US" noProof="0"/>
              <a:t>Click icon to add picture</a:t>
            </a:r>
            <a:endParaRPr lang="en-US" noProof="0" dirty="0"/>
          </a:p>
        </p:txBody>
      </p:sp>
      <p:sp>
        <p:nvSpPr>
          <p:cNvPr id="7" name="Picture Placeholder 6"/>
          <p:cNvSpPr>
            <a:spLocks noGrp="1"/>
          </p:cNvSpPr>
          <p:nvPr>
            <p:ph type="pic" sz="quarter" idx="16"/>
          </p:nvPr>
        </p:nvSpPr>
        <p:spPr>
          <a:xfrm>
            <a:off x="9045636" y="1700212"/>
            <a:ext cx="2664000" cy="1260000"/>
          </a:xfrm>
        </p:spPr>
        <p:txBody>
          <a:bodyPr lIns="0" tIns="0" rIns="0" bIns="0">
            <a:noAutofit/>
          </a:bodyPr>
          <a:lstStyle/>
          <a:p>
            <a:r>
              <a:rPr lang="en-US" noProof="0"/>
              <a:t>Click icon to add picture</a:t>
            </a:r>
            <a:endParaRPr lang="en-US" noProof="0" dirty="0"/>
          </a:p>
        </p:txBody>
      </p:sp>
      <p:sp>
        <p:nvSpPr>
          <p:cNvPr id="9" name="Text Placeholder 8"/>
          <p:cNvSpPr>
            <a:spLocks noGrp="1"/>
          </p:cNvSpPr>
          <p:nvPr>
            <p:ph type="body" sz="quarter" idx="17"/>
          </p:nvPr>
        </p:nvSpPr>
        <p:spPr>
          <a:xfrm>
            <a:off x="482363" y="3076573"/>
            <a:ext cx="2640000" cy="3222628"/>
          </a:xfrm>
        </p:spPr>
        <p:txBody>
          <a:bodyPr/>
          <a:lstStyle>
            <a:lvl1pPr marL="0" indent="0">
              <a:defRPr b="1">
                <a:solidFill>
                  <a:schemeClr val="tx1"/>
                </a:solidFill>
              </a:defRPr>
            </a:lvl1pPr>
            <a:lvl2pPr marL="127000" indent="-127000" algn="l">
              <a:spcAft>
                <a:spcPts val="0"/>
              </a:spcAft>
              <a:buClrTx/>
              <a:buSzPct val="100000"/>
              <a:buFont typeface="Arial" panose="020B0604020202020204" pitchFamily="34" charset="0"/>
              <a:buChar char="•"/>
              <a:defRPr>
                <a:solidFill>
                  <a:schemeClr val="tx1"/>
                </a:solidFill>
              </a:defRPr>
            </a:lvl2pPr>
            <a:lvl3pPr marL="279400" indent="-127000" algn="l">
              <a:spcAft>
                <a:spcPts val="0"/>
              </a:spcAft>
              <a:buClrTx/>
              <a:buSzPct val="100000"/>
              <a:buFont typeface="Arial" panose="020B0604020202020204" pitchFamily="34" charset="0"/>
              <a:buChar char="−"/>
              <a:defRPr>
                <a:solidFill>
                  <a:schemeClr val="tx1"/>
                </a:solidFill>
              </a:defRPr>
            </a:lvl3pPr>
            <a:lvl4pPr marL="431800" indent="-127000" algn="l">
              <a:spcAft>
                <a:spcPts val="0"/>
              </a:spcAft>
              <a:buClrTx/>
              <a:buSzPct val="100000"/>
              <a:buFont typeface="Arial" panose="020B0604020202020204" pitchFamily="34" charset="0"/>
              <a:buChar char="◦"/>
              <a:defRPr>
                <a:solidFill>
                  <a:schemeClr val="tx1"/>
                </a:solidFill>
              </a:defRPr>
            </a:lvl4pPr>
            <a:lvl5pPr marL="584200" indent="-127000" algn="l">
              <a:spcAft>
                <a:spcPts val="0"/>
              </a:spcAft>
              <a:buClrTx/>
              <a:buSzPct val="100000"/>
              <a:buFont typeface="Arial" panose="020B0604020202020204" pitchFamily="34" charset="0"/>
              <a:buChar char="−"/>
              <a:defRPr baseline="0">
                <a:solidFill>
                  <a:schemeClr val="tx1"/>
                </a:solidFill>
              </a:defRPr>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8"/>
          </p:nvPr>
        </p:nvSpPr>
        <p:spPr>
          <a:xfrm>
            <a:off x="6207211" y="3079742"/>
            <a:ext cx="2640000" cy="3222628"/>
          </a:xfrm>
        </p:spPr>
        <p:txBody>
          <a:bodyPr/>
          <a:lstStyle>
            <a:lvl1pPr marL="0" indent="0">
              <a:defRPr b="1">
                <a:solidFill>
                  <a:schemeClr val="tx1"/>
                </a:solidFill>
              </a:defRPr>
            </a:lvl1pPr>
            <a:lvl2pPr marL="127000" indent="-127000" algn="l">
              <a:spcAft>
                <a:spcPts val="0"/>
              </a:spcAft>
              <a:buClrTx/>
              <a:buSzPct val="100000"/>
              <a:buFont typeface="Arial" panose="020B0604020202020204" pitchFamily="34" charset="0"/>
              <a:buChar char="•"/>
              <a:defRPr>
                <a:solidFill>
                  <a:schemeClr val="tx1"/>
                </a:solidFill>
              </a:defRPr>
            </a:lvl2pPr>
            <a:lvl3pPr marL="279400" indent="-127000" algn="l">
              <a:spcAft>
                <a:spcPts val="0"/>
              </a:spcAft>
              <a:buClrTx/>
              <a:buSzPct val="100000"/>
              <a:buFont typeface="Arial" panose="020B0604020202020204" pitchFamily="34" charset="0"/>
              <a:buChar char="−"/>
              <a:defRPr>
                <a:solidFill>
                  <a:schemeClr val="tx1"/>
                </a:solidFill>
              </a:defRPr>
            </a:lvl3pPr>
            <a:lvl4pPr marL="431800" indent="-127000" algn="l">
              <a:spcAft>
                <a:spcPts val="0"/>
              </a:spcAft>
              <a:buClrTx/>
              <a:buSzPct val="100000"/>
              <a:buFont typeface="Arial" panose="020B0604020202020204" pitchFamily="34" charset="0"/>
              <a:buChar char="◦"/>
              <a:defRPr>
                <a:solidFill>
                  <a:schemeClr val="tx1"/>
                </a:solidFill>
              </a:defRPr>
            </a:lvl4pPr>
            <a:lvl5pPr marL="584200" indent="-127000" algn="l">
              <a:spcAft>
                <a:spcPts val="0"/>
              </a:spcAft>
              <a:buClrTx/>
              <a:buSzPct val="100000"/>
              <a:buFont typeface="Arial" panose="020B0604020202020204" pitchFamily="34" charset="0"/>
              <a:buChar char="−"/>
              <a:defRPr baseline="0">
                <a:solidFill>
                  <a:schemeClr val="tx1"/>
                </a:solidFill>
              </a:defRPr>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19"/>
          </p:nvPr>
        </p:nvSpPr>
        <p:spPr>
          <a:xfrm>
            <a:off x="3344787" y="3076573"/>
            <a:ext cx="2640000" cy="3222628"/>
          </a:xfrm>
        </p:spPr>
        <p:txBody>
          <a:bodyPr/>
          <a:lstStyle>
            <a:lvl1pPr marL="0" indent="0">
              <a:defRPr b="1">
                <a:solidFill>
                  <a:schemeClr val="tx1"/>
                </a:solidFill>
              </a:defRPr>
            </a:lvl1pPr>
            <a:lvl2pPr marL="127000" indent="-127000" algn="l">
              <a:spcAft>
                <a:spcPts val="0"/>
              </a:spcAft>
              <a:buClrTx/>
              <a:buSzPct val="100000"/>
              <a:buFont typeface="Arial" panose="020B0604020202020204" pitchFamily="34" charset="0"/>
              <a:buChar char="•"/>
              <a:defRPr>
                <a:solidFill>
                  <a:schemeClr val="tx1"/>
                </a:solidFill>
              </a:defRPr>
            </a:lvl2pPr>
            <a:lvl3pPr marL="279400" indent="-127000" algn="l">
              <a:spcAft>
                <a:spcPts val="0"/>
              </a:spcAft>
              <a:buClrTx/>
              <a:buSzPct val="100000"/>
              <a:buFont typeface="Arial" panose="020B0604020202020204" pitchFamily="34" charset="0"/>
              <a:buChar char="−"/>
              <a:defRPr>
                <a:solidFill>
                  <a:schemeClr val="tx1"/>
                </a:solidFill>
              </a:defRPr>
            </a:lvl3pPr>
            <a:lvl4pPr marL="431800" indent="-127000" algn="l">
              <a:spcAft>
                <a:spcPts val="0"/>
              </a:spcAft>
              <a:buClrTx/>
              <a:buSzPct val="100000"/>
              <a:buFont typeface="Arial" panose="020B0604020202020204" pitchFamily="34" charset="0"/>
              <a:buChar char="◦"/>
              <a:defRPr>
                <a:solidFill>
                  <a:schemeClr val="tx1"/>
                </a:solidFill>
              </a:defRPr>
            </a:lvl4pPr>
            <a:lvl5pPr marL="584200" indent="-127000" algn="l">
              <a:spcAft>
                <a:spcPts val="0"/>
              </a:spcAft>
              <a:buClrTx/>
              <a:buSzPct val="100000"/>
              <a:buFont typeface="Arial" panose="020B0604020202020204" pitchFamily="34" charset="0"/>
              <a:buChar char="−"/>
              <a:defRPr baseline="0">
                <a:solidFill>
                  <a:schemeClr val="tx1"/>
                </a:solidFill>
              </a:defRPr>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ext Placeholder 8"/>
          <p:cNvSpPr>
            <a:spLocks noGrp="1"/>
          </p:cNvSpPr>
          <p:nvPr>
            <p:ph type="body" sz="quarter" idx="20"/>
          </p:nvPr>
        </p:nvSpPr>
        <p:spPr>
          <a:xfrm>
            <a:off x="9069636" y="3079742"/>
            <a:ext cx="2640000" cy="3222628"/>
          </a:xfrm>
        </p:spPr>
        <p:txBody>
          <a:bodyPr/>
          <a:lstStyle>
            <a:lvl1pPr marL="0" indent="0">
              <a:defRPr b="1">
                <a:solidFill>
                  <a:schemeClr val="tx1"/>
                </a:solidFill>
              </a:defRPr>
            </a:lvl1pPr>
            <a:lvl2pPr marL="127000" indent="-127000" algn="l">
              <a:spcAft>
                <a:spcPts val="0"/>
              </a:spcAft>
              <a:buClrTx/>
              <a:buSzPct val="100000"/>
              <a:buFont typeface="Arial" panose="020B0604020202020204" pitchFamily="34" charset="0"/>
              <a:buChar char="•"/>
              <a:defRPr>
                <a:solidFill>
                  <a:schemeClr val="tx1"/>
                </a:solidFill>
              </a:defRPr>
            </a:lvl2pPr>
            <a:lvl3pPr marL="279400" indent="-127000" algn="l">
              <a:spcAft>
                <a:spcPts val="0"/>
              </a:spcAft>
              <a:buClrTx/>
              <a:buSzPct val="100000"/>
              <a:buFont typeface="Arial" panose="020B0604020202020204" pitchFamily="34" charset="0"/>
              <a:buChar char="−"/>
              <a:defRPr>
                <a:solidFill>
                  <a:schemeClr val="tx1"/>
                </a:solidFill>
              </a:defRPr>
            </a:lvl3pPr>
            <a:lvl4pPr marL="431800" indent="-127000" algn="l">
              <a:spcAft>
                <a:spcPts val="0"/>
              </a:spcAft>
              <a:buClrTx/>
              <a:buSzPct val="100000"/>
              <a:buFont typeface="Arial" panose="020B0604020202020204" pitchFamily="34" charset="0"/>
              <a:buChar char="◦"/>
              <a:defRPr>
                <a:solidFill>
                  <a:schemeClr val="tx1"/>
                </a:solidFill>
              </a:defRPr>
            </a:lvl4pPr>
            <a:lvl5pPr marL="584200" indent="-127000" algn="l">
              <a:spcAft>
                <a:spcPts val="0"/>
              </a:spcAft>
              <a:buClrTx/>
              <a:buSzPct val="100000"/>
              <a:buFont typeface="Arial" panose="020B0604020202020204" pitchFamily="34" charset="0"/>
              <a:buChar char="−"/>
              <a:defRPr baseline="0">
                <a:solidFill>
                  <a:schemeClr val="tx1"/>
                </a:solidFill>
              </a:defRPr>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Text Placeholder 8"/>
          <p:cNvSpPr>
            <a:spLocks noGrp="1"/>
          </p:cNvSpPr>
          <p:nvPr>
            <p:ph type="body" sz="quarter" idx="21"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7200548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20"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21"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dirty="0">
                <a:solidFill>
                  <a:schemeClr val="bg1"/>
                </a:solidFill>
              </a:rPr>
              <a:t>Copyright © 2017 Deloitte Development LLC. All rights reserved.</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936978992"/>
      </p:ext>
    </p:extLst>
  </p:cSld>
  <p:clrMapOvr>
    <a:masterClrMapping/>
  </p:clrMapOvr>
  <p:transition>
    <p:fade/>
  </p:transition>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4" name="Rectangle 3"/>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Rectangle 6"/>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8" name="Picture Placeholder 11"/>
          <p:cNvSpPr>
            <a:spLocks noGrp="1"/>
          </p:cNvSpPr>
          <p:nvPr>
            <p:ph type="pic" sz="quarter" idx="25"/>
          </p:nvPr>
        </p:nvSpPr>
        <p:spPr>
          <a:xfrm>
            <a:off x="476780" y="1880213"/>
            <a:ext cx="2116800" cy="1591200"/>
          </a:xfrm>
        </p:spPr>
        <p:txBody>
          <a:bodyPr/>
          <a:lstStyle>
            <a:lvl1pPr algn="ctr">
              <a:defRPr/>
            </a:lvl1pPr>
          </a:lstStyle>
          <a:p>
            <a:r>
              <a:rPr lang="en-US" noProof="0"/>
              <a:t>Click icon to add picture</a:t>
            </a:r>
            <a:endParaRPr lang="en-US" noProof="0" dirty="0"/>
          </a:p>
        </p:txBody>
      </p:sp>
      <p:sp>
        <p:nvSpPr>
          <p:cNvPr id="9" name="Picture Placeholder 11"/>
          <p:cNvSpPr>
            <a:spLocks noGrp="1"/>
          </p:cNvSpPr>
          <p:nvPr>
            <p:ph type="pic" sz="quarter" idx="27"/>
          </p:nvPr>
        </p:nvSpPr>
        <p:spPr>
          <a:xfrm>
            <a:off x="6204097" y="1880212"/>
            <a:ext cx="2116800" cy="1591200"/>
          </a:xfrm>
        </p:spPr>
        <p:txBody>
          <a:bodyPr/>
          <a:lstStyle>
            <a:lvl1pPr algn="ctr">
              <a:defRPr/>
            </a:lvl1pPr>
          </a:lstStyle>
          <a:p>
            <a:r>
              <a:rPr lang="en-US" noProof="0"/>
              <a:t>Click icon to add picture</a:t>
            </a:r>
            <a:endParaRPr lang="en-US" noProof="0" dirty="0"/>
          </a:p>
        </p:txBody>
      </p:sp>
      <p:sp>
        <p:nvSpPr>
          <p:cNvPr id="10" name="Picture Placeholder 11"/>
          <p:cNvSpPr>
            <a:spLocks noGrp="1"/>
          </p:cNvSpPr>
          <p:nvPr>
            <p:ph type="pic" sz="quarter" idx="29"/>
          </p:nvPr>
        </p:nvSpPr>
        <p:spPr>
          <a:xfrm>
            <a:off x="481779" y="4256211"/>
            <a:ext cx="2116800" cy="1591200"/>
          </a:xfrm>
        </p:spPr>
        <p:txBody>
          <a:bodyPr/>
          <a:lstStyle>
            <a:lvl1pPr algn="ctr">
              <a:defRPr/>
            </a:lvl1pPr>
          </a:lstStyle>
          <a:p>
            <a:r>
              <a:rPr lang="en-US" noProof="0"/>
              <a:t>Click icon to add picture</a:t>
            </a:r>
            <a:endParaRPr lang="en-US" noProof="0" dirty="0"/>
          </a:p>
        </p:txBody>
      </p:sp>
      <p:sp>
        <p:nvSpPr>
          <p:cNvPr id="11" name="Picture Placeholder 11"/>
          <p:cNvSpPr>
            <a:spLocks noGrp="1"/>
          </p:cNvSpPr>
          <p:nvPr>
            <p:ph type="pic" sz="quarter" idx="31"/>
          </p:nvPr>
        </p:nvSpPr>
        <p:spPr>
          <a:xfrm>
            <a:off x="6204097" y="4256211"/>
            <a:ext cx="2116800" cy="1591200"/>
          </a:xfrm>
        </p:spPr>
        <p:txBody>
          <a:bodyPr/>
          <a:lstStyle>
            <a:lvl1pPr algn="ctr">
              <a:defRPr/>
            </a:lvl1pPr>
          </a:lstStyle>
          <a:p>
            <a:r>
              <a:rPr lang="en-US" noProof="0"/>
              <a:t>Click icon to add picture</a:t>
            </a:r>
            <a:endParaRPr lang="en-US" noProof="0" dirty="0"/>
          </a:p>
        </p:txBody>
      </p:sp>
      <p:sp>
        <p:nvSpPr>
          <p:cNvPr id="13" name="Text Placeholder 12"/>
          <p:cNvSpPr>
            <a:spLocks noGrp="1"/>
          </p:cNvSpPr>
          <p:nvPr>
            <p:ph type="body" sz="quarter" idx="32"/>
          </p:nvPr>
        </p:nvSpPr>
        <p:spPr>
          <a:xfrm>
            <a:off x="2840780" y="1880213"/>
            <a:ext cx="3172800" cy="1944000"/>
          </a:xfrm>
        </p:spPr>
        <p:txBody>
          <a:bodyPr/>
          <a:lstStyle>
            <a:lvl1pPr marL="0" indent="0" algn="l">
              <a:spcAft>
                <a:spcPts val="0"/>
              </a:spcAft>
              <a:buFontTx/>
              <a:buNone/>
              <a:defRPr b="1"/>
            </a:lvl1pPr>
            <a:lvl2pPr marL="127000" indent="-127000" algn="l">
              <a:spcAft>
                <a:spcPts val="0"/>
              </a:spcAft>
              <a:buClrTx/>
              <a:buSzPct val="100000"/>
              <a:buFont typeface="Arial" panose="020B0604020202020204" pitchFamily="34" charset="0"/>
              <a:buChar char="•"/>
              <a:defRPr b="0"/>
            </a:lvl2pPr>
          </a:lstStyle>
          <a:p>
            <a:pPr lvl="0"/>
            <a:r>
              <a:rPr lang="en-US" noProof="0"/>
              <a:t>Edit Master text styles</a:t>
            </a:r>
          </a:p>
          <a:p>
            <a:pPr lvl="1"/>
            <a:r>
              <a:rPr lang="en-US" noProof="0"/>
              <a:t>Second level</a:t>
            </a:r>
          </a:p>
        </p:txBody>
      </p:sp>
      <p:sp>
        <p:nvSpPr>
          <p:cNvPr id="14" name="Text Placeholder 12"/>
          <p:cNvSpPr>
            <a:spLocks noGrp="1"/>
          </p:cNvSpPr>
          <p:nvPr>
            <p:ph type="body" sz="quarter" idx="33"/>
          </p:nvPr>
        </p:nvSpPr>
        <p:spPr>
          <a:xfrm>
            <a:off x="8550676" y="1880213"/>
            <a:ext cx="3171024" cy="1944000"/>
          </a:xfrm>
        </p:spPr>
        <p:txBody>
          <a:bodyPr/>
          <a:lstStyle>
            <a:lvl1pPr marL="0" indent="0" algn="l">
              <a:spcAft>
                <a:spcPts val="0"/>
              </a:spcAft>
              <a:buFontTx/>
              <a:buNone/>
              <a:defRPr b="1"/>
            </a:lvl1pPr>
            <a:lvl2pPr marL="127000" indent="-127000" algn="l">
              <a:spcAft>
                <a:spcPts val="0"/>
              </a:spcAft>
              <a:buClrTx/>
              <a:buSzPct val="100000"/>
              <a:buFont typeface="Arial" panose="020B0604020202020204" pitchFamily="34" charset="0"/>
              <a:buChar char="•"/>
              <a:defRPr b="0"/>
            </a:lvl2pPr>
          </a:lstStyle>
          <a:p>
            <a:pPr lvl="0"/>
            <a:r>
              <a:rPr lang="en-US" noProof="0"/>
              <a:t>Edit Master text styles</a:t>
            </a:r>
          </a:p>
          <a:p>
            <a:pPr lvl="1"/>
            <a:r>
              <a:rPr lang="en-US" noProof="0"/>
              <a:t>Second level</a:t>
            </a:r>
          </a:p>
        </p:txBody>
      </p:sp>
      <p:sp>
        <p:nvSpPr>
          <p:cNvPr id="15" name="Text Placeholder 12"/>
          <p:cNvSpPr>
            <a:spLocks noGrp="1"/>
          </p:cNvSpPr>
          <p:nvPr>
            <p:ph type="body" sz="quarter" idx="34"/>
          </p:nvPr>
        </p:nvSpPr>
        <p:spPr>
          <a:xfrm>
            <a:off x="2802551" y="4256213"/>
            <a:ext cx="3172800" cy="1944000"/>
          </a:xfrm>
        </p:spPr>
        <p:txBody>
          <a:bodyPr/>
          <a:lstStyle>
            <a:lvl1pPr marL="0" indent="0" algn="l">
              <a:spcAft>
                <a:spcPts val="0"/>
              </a:spcAft>
              <a:buFontTx/>
              <a:buNone/>
              <a:defRPr b="1"/>
            </a:lvl1pPr>
            <a:lvl2pPr marL="127000" indent="-127000" algn="l">
              <a:spcAft>
                <a:spcPts val="0"/>
              </a:spcAft>
              <a:buClrTx/>
              <a:buSzPct val="100000"/>
              <a:buFont typeface="Arial" panose="020B0604020202020204" pitchFamily="34" charset="0"/>
              <a:buChar char="•"/>
              <a:defRPr b="0"/>
            </a:lvl2pPr>
          </a:lstStyle>
          <a:p>
            <a:pPr lvl="0"/>
            <a:r>
              <a:rPr lang="en-US" noProof="0"/>
              <a:t>Edit Master text styles</a:t>
            </a:r>
          </a:p>
          <a:p>
            <a:pPr lvl="1"/>
            <a:r>
              <a:rPr lang="en-US" noProof="0"/>
              <a:t>Second level</a:t>
            </a:r>
          </a:p>
        </p:txBody>
      </p:sp>
      <p:sp>
        <p:nvSpPr>
          <p:cNvPr id="16" name="Text Placeholder 12"/>
          <p:cNvSpPr>
            <a:spLocks noGrp="1"/>
          </p:cNvSpPr>
          <p:nvPr>
            <p:ph type="body" sz="quarter" idx="35"/>
          </p:nvPr>
        </p:nvSpPr>
        <p:spPr>
          <a:xfrm>
            <a:off x="8548900" y="4256212"/>
            <a:ext cx="3172800" cy="1944000"/>
          </a:xfrm>
        </p:spPr>
        <p:txBody>
          <a:bodyPr/>
          <a:lstStyle>
            <a:lvl1pPr marL="0" indent="0" algn="l">
              <a:spcAft>
                <a:spcPts val="0"/>
              </a:spcAft>
              <a:buFontTx/>
              <a:buNone/>
              <a:defRPr b="1"/>
            </a:lvl1pPr>
            <a:lvl2pPr marL="127000" indent="-127000" algn="l">
              <a:spcAft>
                <a:spcPts val="0"/>
              </a:spcAft>
              <a:buClrTx/>
              <a:buSzPct val="100000"/>
              <a:buFont typeface="Arial" panose="020B0604020202020204" pitchFamily="34" charset="0"/>
              <a:buChar char="•"/>
              <a:defRPr b="0"/>
            </a:lvl2pPr>
          </a:lstStyle>
          <a:p>
            <a:pPr lvl="0"/>
            <a:r>
              <a:rPr lang="en-US" noProof="0"/>
              <a:t>Edit Master text styles</a:t>
            </a:r>
          </a:p>
          <a:p>
            <a:pPr lvl="1"/>
            <a:r>
              <a:rPr lang="en-US" noProof="0"/>
              <a:t>Second level</a:t>
            </a:r>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36495917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478609" y="1700213"/>
            <a:ext cx="3639312" cy="2052830"/>
          </a:xfrm>
        </p:spPr>
        <p:txBody>
          <a:bodyPr/>
          <a:lstStyle/>
          <a:p>
            <a:r>
              <a:rPr lang="en-US" noProof="0"/>
              <a:t>Click icon to add picture</a:t>
            </a:r>
            <a:endParaRPr lang="en-US" noProof="0" dirty="0"/>
          </a:p>
        </p:txBody>
      </p:sp>
      <p:sp>
        <p:nvSpPr>
          <p:cNvPr id="5" name="Picture Placeholder 7"/>
          <p:cNvSpPr>
            <a:spLocks noGrp="1"/>
          </p:cNvSpPr>
          <p:nvPr>
            <p:ph type="pic" sz="quarter" idx="14"/>
          </p:nvPr>
        </p:nvSpPr>
        <p:spPr>
          <a:xfrm>
            <a:off x="8082784" y="1700213"/>
            <a:ext cx="3639316" cy="2059099"/>
          </a:xfrm>
        </p:spPr>
        <p:txBody>
          <a:bodyPr/>
          <a:lstStyle/>
          <a:p>
            <a:r>
              <a:rPr lang="en-US" noProof="0"/>
              <a:t>Click icon to add picture</a:t>
            </a:r>
            <a:endParaRPr lang="en-US" noProof="0" dirty="0"/>
          </a:p>
        </p:txBody>
      </p:sp>
      <p:sp>
        <p:nvSpPr>
          <p:cNvPr id="6" name="Picture Placeholder 7"/>
          <p:cNvSpPr>
            <a:spLocks noGrp="1"/>
          </p:cNvSpPr>
          <p:nvPr>
            <p:ph type="pic" sz="quarter" idx="15"/>
          </p:nvPr>
        </p:nvSpPr>
        <p:spPr>
          <a:xfrm>
            <a:off x="4284188" y="1700212"/>
            <a:ext cx="3636962" cy="2057767"/>
          </a:xfrm>
        </p:spPr>
        <p:txBody>
          <a:bodyPr/>
          <a:lstStyle/>
          <a:p>
            <a:r>
              <a:rPr lang="en-US" noProof="0"/>
              <a:t>Click icon to add picture</a:t>
            </a:r>
            <a:endParaRPr lang="en-US" noProof="0" dirty="0"/>
          </a:p>
        </p:txBody>
      </p:sp>
      <p:sp>
        <p:nvSpPr>
          <p:cNvPr id="9" name="Text Placeholder 18"/>
          <p:cNvSpPr>
            <a:spLocks noGrp="1"/>
          </p:cNvSpPr>
          <p:nvPr>
            <p:ph idx="1" hasCustomPrompt="1"/>
          </p:nvPr>
        </p:nvSpPr>
        <p:spPr>
          <a:xfrm>
            <a:off x="478609" y="3832225"/>
            <a:ext cx="3639312" cy="218144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ext Placeholder 18"/>
          <p:cNvSpPr>
            <a:spLocks noGrp="1"/>
          </p:cNvSpPr>
          <p:nvPr>
            <p:ph idx="16" hasCustomPrompt="1"/>
          </p:nvPr>
        </p:nvSpPr>
        <p:spPr>
          <a:xfrm>
            <a:off x="4278313" y="3832224"/>
            <a:ext cx="3636962" cy="2186686"/>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 Placeholder 18"/>
          <p:cNvSpPr>
            <a:spLocks noGrp="1"/>
          </p:cNvSpPr>
          <p:nvPr>
            <p:ph idx="17" hasCustomPrompt="1"/>
          </p:nvPr>
        </p:nvSpPr>
        <p:spPr>
          <a:xfrm>
            <a:off x="8082784" y="3832224"/>
            <a:ext cx="3639316" cy="218810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 Placeholder 8"/>
          <p:cNvSpPr>
            <a:spLocks noGrp="1"/>
          </p:cNvSpPr>
          <p:nvPr>
            <p:ph type="body" sz="quarter" idx="18"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07143251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6" name="Copyright">
            <a:extLst>
              <a:ext uri="{FF2B5EF4-FFF2-40B4-BE49-F238E27FC236}">
                <a16:creationId xmlns:a16="http://schemas.microsoft.com/office/drawing/2014/main" id="{59B33737-CCD9-4E76-A694-98AA4AC64CFA}"/>
              </a:ext>
            </a:extLst>
          </p:cNvPr>
          <p:cNvSpPr txBox="1"/>
          <p:nvPr userDrawn="1"/>
        </p:nvSpPr>
        <p:spPr>
          <a:xfrm>
            <a:off x="469900" y="664516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dirty="0">
                <a:solidFill>
                  <a:schemeClr val="tx1"/>
                </a:solidFill>
                <a:latin typeface="+mn-lt"/>
              </a:rPr>
              <a:t>Copyright © 2019 Deloitte Development LLC. All rights reserved.</a:t>
            </a:r>
          </a:p>
        </p:txBody>
      </p:sp>
    </p:spTree>
    <p:extLst>
      <p:ext uri="{BB962C8B-B14F-4D97-AF65-F5344CB8AC3E}">
        <p14:creationId xmlns:p14="http://schemas.microsoft.com/office/powerpoint/2010/main" val="311315373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14" name="Text Placeholder 8"/>
          <p:cNvSpPr>
            <a:spLocks noGrp="1"/>
          </p:cNvSpPr>
          <p:nvPr>
            <p:ph type="body" sz="quarter" idx="17"/>
          </p:nvPr>
        </p:nvSpPr>
        <p:spPr>
          <a:xfrm>
            <a:off x="469899" y="1857892"/>
            <a:ext cx="5544000" cy="1695451"/>
          </a:xfrm>
        </p:spPr>
        <p:txBody>
          <a:bodyPr/>
          <a:lstStyle>
            <a:lvl1pPr marL="0" indent="0" algn="l">
              <a:spcAft>
                <a:spcPts val="1333"/>
              </a:spcAft>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8"/>
          <p:cNvSpPr>
            <a:spLocks noGrp="1"/>
          </p:cNvSpPr>
          <p:nvPr>
            <p:ph type="body" sz="quarter" idx="21"/>
          </p:nvPr>
        </p:nvSpPr>
        <p:spPr>
          <a:xfrm>
            <a:off x="6177462" y="1857892"/>
            <a:ext cx="5544000" cy="1695451"/>
          </a:xfrm>
        </p:spPr>
        <p:txBody>
          <a:bodyPr/>
          <a:lstStyle>
            <a:lvl1pPr marL="0" indent="0" algn="l">
              <a:spcAft>
                <a:spcPts val="1333"/>
              </a:spcAft>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Rectangle 16"/>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dirty="0">
              <a:solidFill>
                <a:schemeClr val="bg1"/>
              </a:solidFill>
            </a:endParaRPr>
          </a:p>
        </p:txBody>
      </p:sp>
      <p:sp>
        <p:nvSpPr>
          <p:cNvPr id="18" name="Rectangle 17"/>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dirty="0">
              <a:solidFill>
                <a:schemeClr val="bg1"/>
              </a:solidFill>
            </a:endParaRPr>
          </a:p>
        </p:txBody>
      </p:sp>
      <p:sp>
        <p:nvSpPr>
          <p:cNvPr id="19" name="Picture Placeholder 29"/>
          <p:cNvSpPr>
            <a:spLocks noGrp="1"/>
          </p:cNvSpPr>
          <p:nvPr>
            <p:ph type="pic" sz="quarter" idx="20" hasCustomPrompt="1"/>
          </p:nvPr>
        </p:nvSpPr>
        <p:spPr>
          <a:xfrm>
            <a:off x="10467635" y="1857892"/>
            <a:ext cx="1244161"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20" name="Picture Placeholder 29"/>
          <p:cNvSpPr>
            <a:spLocks noGrp="1"/>
          </p:cNvSpPr>
          <p:nvPr>
            <p:ph type="pic" sz="quarter" idx="19" hasCustomPrompt="1"/>
          </p:nvPr>
        </p:nvSpPr>
        <p:spPr>
          <a:xfrm>
            <a:off x="4734795" y="1863917"/>
            <a:ext cx="1244906"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Tree>
    <p:extLst>
      <p:ext uri="{BB962C8B-B14F-4D97-AF65-F5344CB8AC3E}">
        <p14:creationId xmlns:p14="http://schemas.microsoft.com/office/powerpoint/2010/main" val="109088548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69899" y="1857892"/>
            <a:ext cx="5544000" cy="1695451"/>
          </a:xfrm>
        </p:spPr>
        <p:txBody>
          <a:bodyPr>
            <a:noAutofit/>
          </a:bodyPr>
          <a:lstStyle>
            <a:lvl1pPr marL="0" indent="0">
              <a:spcAft>
                <a:spcPts val="1333"/>
              </a:spcAft>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21"/>
          </p:nvPr>
        </p:nvSpPr>
        <p:spPr>
          <a:xfrm>
            <a:off x="6177462" y="1857892"/>
            <a:ext cx="5544000" cy="1695451"/>
          </a:xfrm>
        </p:spPr>
        <p:txBody>
          <a:bodyPr>
            <a:noAutofit/>
          </a:bodyPr>
          <a:lstStyle>
            <a:lvl1pPr marL="0" indent="0">
              <a:spcAft>
                <a:spcPts val="1333"/>
              </a:spcAft>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Rectangle 3"/>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dirty="0">
              <a:solidFill>
                <a:schemeClr val="bg1"/>
              </a:solidFill>
            </a:endParaRPr>
          </a:p>
        </p:txBody>
      </p:sp>
      <p:sp>
        <p:nvSpPr>
          <p:cNvPr id="5" name="Rectangle 4"/>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dirty="0">
              <a:solidFill>
                <a:schemeClr val="bg1"/>
              </a:solidFill>
            </a:endParaRPr>
          </a:p>
        </p:txBody>
      </p:sp>
      <p:sp>
        <p:nvSpPr>
          <p:cNvPr id="7" name="Picture Placeholder 29"/>
          <p:cNvSpPr>
            <a:spLocks noGrp="1"/>
          </p:cNvSpPr>
          <p:nvPr>
            <p:ph type="pic" sz="quarter" idx="20" hasCustomPrompt="1"/>
          </p:nvPr>
        </p:nvSpPr>
        <p:spPr>
          <a:xfrm>
            <a:off x="10467635" y="1857892"/>
            <a:ext cx="1244161"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10" name="Text Placeholder 8"/>
          <p:cNvSpPr>
            <a:spLocks noGrp="1"/>
          </p:cNvSpPr>
          <p:nvPr>
            <p:ph type="body" sz="quarter" idx="22"/>
          </p:nvPr>
        </p:nvSpPr>
        <p:spPr>
          <a:xfrm>
            <a:off x="469899" y="4249681"/>
            <a:ext cx="5544000" cy="1695451"/>
          </a:xfrm>
        </p:spPr>
        <p:txBody>
          <a:bodyPr>
            <a:noAutofit/>
          </a:bodyPr>
          <a:lstStyle>
            <a:lvl1pPr marL="0" indent="0">
              <a:spcAft>
                <a:spcPts val="1333"/>
              </a:spcAft>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23"/>
          </p:nvPr>
        </p:nvSpPr>
        <p:spPr>
          <a:xfrm>
            <a:off x="6177460" y="4249681"/>
            <a:ext cx="5544000" cy="1695451"/>
          </a:xfrm>
        </p:spPr>
        <p:txBody>
          <a:bodyPr>
            <a:noAutofit/>
          </a:bodyPr>
          <a:lstStyle>
            <a:lvl1pPr marL="0" indent="0">
              <a:spcAft>
                <a:spcPts val="1333"/>
              </a:spcAft>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Rectangle 11"/>
          <p:cNvSpPr/>
          <p:nvPr userDrawn="1"/>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dirty="0">
              <a:solidFill>
                <a:schemeClr val="bg1"/>
              </a:solidFill>
            </a:endParaRPr>
          </a:p>
        </p:txBody>
      </p:sp>
      <p:sp>
        <p:nvSpPr>
          <p:cNvPr id="13" name="Rectangle 12"/>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dirty="0">
              <a:solidFill>
                <a:schemeClr val="bg1"/>
              </a:solidFill>
            </a:endParaRPr>
          </a:p>
        </p:txBody>
      </p:sp>
      <p:sp>
        <p:nvSpPr>
          <p:cNvPr id="14" name="Picture Placeholder 29"/>
          <p:cNvSpPr>
            <a:spLocks noGrp="1"/>
          </p:cNvSpPr>
          <p:nvPr>
            <p:ph type="pic" sz="quarter" idx="24" hasCustomPrompt="1"/>
          </p:nvPr>
        </p:nvSpPr>
        <p:spPr>
          <a:xfrm>
            <a:off x="4700436" y="4249683"/>
            <a:ext cx="127491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15" name="Picture Placeholder 29"/>
          <p:cNvSpPr>
            <a:spLocks noGrp="1"/>
          </p:cNvSpPr>
          <p:nvPr>
            <p:ph type="pic" sz="quarter" idx="25" hasCustomPrompt="1"/>
          </p:nvPr>
        </p:nvSpPr>
        <p:spPr>
          <a:xfrm>
            <a:off x="10459036" y="4248209"/>
            <a:ext cx="1244160"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17" name="Picture Placeholder 29"/>
          <p:cNvSpPr>
            <a:spLocks noGrp="1"/>
          </p:cNvSpPr>
          <p:nvPr>
            <p:ph type="pic" sz="quarter" idx="19" hasCustomPrompt="1"/>
          </p:nvPr>
        </p:nvSpPr>
        <p:spPr>
          <a:xfrm>
            <a:off x="4734795" y="1863917"/>
            <a:ext cx="124490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23518864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4" name="Rectangle 3"/>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Text Placeholder 8"/>
          <p:cNvSpPr>
            <a:spLocks noGrp="1"/>
          </p:cNvSpPr>
          <p:nvPr>
            <p:ph type="body" sz="quarter" idx="17"/>
          </p:nvPr>
        </p:nvSpPr>
        <p:spPr>
          <a:xfrm>
            <a:off x="4278313" y="1851441"/>
            <a:ext cx="3630168" cy="3845755"/>
          </a:xfrm>
        </p:spPr>
        <p:txBody>
          <a:bodyPr/>
          <a:lstStyle>
            <a:lvl1pPr marL="0" indent="0" algn="l">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 Placeholder 8"/>
          <p:cNvSpPr>
            <a:spLocks noGrp="1"/>
          </p:cNvSpPr>
          <p:nvPr>
            <p:ph type="body" sz="quarter" idx="18"/>
          </p:nvPr>
        </p:nvSpPr>
        <p:spPr>
          <a:xfrm>
            <a:off x="469900" y="1851441"/>
            <a:ext cx="3627438" cy="3845755"/>
          </a:xfrm>
        </p:spPr>
        <p:txBody>
          <a:bodyPr/>
          <a:lstStyle>
            <a:lvl1pPr marL="0" indent="0" algn="l">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9"/>
          </p:nvPr>
        </p:nvSpPr>
        <p:spPr>
          <a:xfrm>
            <a:off x="8093075" y="1851441"/>
            <a:ext cx="3629025" cy="3845755"/>
          </a:xfrm>
        </p:spPr>
        <p:txBody>
          <a:bodyPr/>
          <a:lstStyle>
            <a:lvl1pPr marL="0" indent="0" algn="l">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61120569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0" y="2556000"/>
            <a:ext cx="2592000" cy="3394800"/>
          </a:xfrm>
        </p:spPr>
        <p:txBody>
          <a:bodyPr/>
          <a:lstStyle>
            <a:lvl1pPr marL="0" indent="0" algn="l">
              <a:buFontTx/>
              <a:buNone/>
              <a:defRPr b="0">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9130100" y="2556000"/>
            <a:ext cx="2592000" cy="3394800"/>
          </a:xfrm>
        </p:spPr>
        <p:txBody>
          <a:bodyPr/>
          <a:lstStyle>
            <a:lvl1pPr marL="0" indent="0" algn="l">
              <a:buFontTx/>
              <a:buNone/>
              <a:defRPr b="0">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3356633" y="2556000"/>
            <a:ext cx="2592000" cy="3394800"/>
          </a:xfrm>
        </p:spPr>
        <p:txBody>
          <a:bodyPr/>
          <a:lstStyle>
            <a:lvl1pPr marL="0" indent="0" algn="l">
              <a:buFontTx/>
              <a:buNone/>
              <a:defRPr b="0">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6243366" y="2556000"/>
            <a:ext cx="2592000" cy="3394800"/>
          </a:xfrm>
        </p:spPr>
        <p:txBody>
          <a:bodyPr/>
          <a:lstStyle>
            <a:lvl1pPr marL="0" indent="0" algn="l">
              <a:buFontTx/>
              <a:buNone/>
              <a:defRPr b="0">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00397190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3" y="2556000"/>
            <a:ext cx="2592000" cy="3394800"/>
          </a:xfrm>
        </p:spPr>
        <p:txBody>
          <a:bodyPr/>
          <a:lstStyle>
            <a:lvl1pPr marL="0" indent="0" algn="l">
              <a:buFontTx/>
              <a:buNone/>
              <a:defRPr b="0">
                <a:solidFill>
                  <a:schemeClr val="bg1"/>
                </a:solidFill>
              </a:defRPr>
            </a:lvl1pPr>
            <a:lvl2pPr marL="127000" indent="-127000" algn="l">
              <a:spcAft>
                <a:spcPts val="1333"/>
              </a:spcAft>
              <a:buClrTx/>
              <a:buSzPct val="100000"/>
              <a:buFont typeface="Arial" panose="020B0604020202020204" pitchFamily="34" charset="0"/>
              <a:buChar char="•"/>
              <a:defRPr>
                <a:solidFill>
                  <a:schemeClr val="bg1"/>
                </a:solidFill>
              </a:defRPr>
            </a:lvl2pPr>
            <a:lvl3pPr marL="279400" indent="-127000" algn="l">
              <a:spcAft>
                <a:spcPts val="1333"/>
              </a:spcAft>
              <a:buClrTx/>
              <a:buSzPct val="100000"/>
              <a:buFont typeface="Arial" panose="020B0604020202020204" pitchFamily="34" charset="0"/>
              <a:buChar char="−"/>
              <a:defRPr>
                <a:solidFill>
                  <a:schemeClr val="bg1"/>
                </a:solidFill>
              </a:defRPr>
            </a:lvl3pPr>
            <a:lvl4pPr marL="431800" indent="-127000" algn="l">
              <a:spcAft>
                <a:spcPts val="1333"/>
              </a:spcAft>
              <a:buClrTx/>
              <a:buSzPct val="100000"/>
              <a:buFont typeface="Arial" panose="020B0604020202020204" pitchFamily="34" charset="0"/>
              <a:buChar char="◦"/>
              <a:defRPr>
                <a:solidFill>
                  <a:schemeClr val="bg1"/>
                </a:solidFill>
              </a:defRPr>
            </a:lvl4pPr>
            <a:lvl5pPr marL="584200" indent="-1270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9130100" y="2556000"/>
            <a:ext cx="2592000" cy="3394800"/>
          </a:xfrm>
        </p:spPr>
        <p:txBody>
          <a:bodyPr/>
          <a:lstStyle>
            <a:lvl1pPr marL="0" indent="0" algn="l">
              <a:buFontTx/>
              <a:buNone/>
              <a:defRPr b="0">
                <a:solidFill>
                  <a:schemeClr val="bg1"/>
                </a:solidFill>
              </a:defRPr>
            </a:lvl1pPr>
            <a:lvl2pPr marL="127000" indent="-127000" algn="l">
              <a:spcAft>
                <a:spcPts val="1333"/>
              </a:spcAft>
              <a:buClrTx/>
              <a:buSzPct val="100000"/>
              <a:buFont typeface="Arial" panose="020B0604020202020204" pitchFamily="34" charset="0"/>
              <a:buChar char="•"/>
              <a:defRPr>
                <a:solidFill>
                  <a:schemeClr val="bg1"/>
                </a:solidFill>
              </a:defRPr>
            </a:lvl2pPr>
            <a:lvl3pPr marL="279400" indent="-127000" algn="l">
              <a:spcAft>
                <a:spcPts val="1333"/>
              </a:spcAft>
              <a:buClrTx/>
              <a:buSzPct val="100000"/>
              <a:buFont typeface="Arial" panose="020B0604020202020204" pitchFamily="34" charset="0"/>
              <a:buChar char="−"/>
              <a:defRPr>
                <a:solidFill>
                  <a:schemeClr val="bg1"/>
                </a:solidFill>
              </a:defRPr>
            </a:lvl3pPr>
            <a:lvl4pPr marL="431800" indent="-127000" algn="l">
              <a:spcAft>
                <a:spcPts val="1333"/>
              </a:spcAft>
              <a:buClrTx/>
              <a:buSzPct val="100000"/>
              <a:buFont typeface="Arial" panose="020B0604020202020204" pitchFamily="34" charset="0"/>
              <a:buChar char="◦"/>
              <a:defRPr>
                <a:solidFill>
                  <a:schemeClr val="bg1"/>
                </a:solidFill>
              </a:defRPr>
            </a:lvl4pPr>
            <a:lvl5pPr marL="584200" indent="-1270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3356635" y="2556000"/>
            <a:ext cx="2592000" cy="3394800"/>
          </a:xfrm>
        </p:spPr>
        <p:txBody>
          <a:bodyPr/>
          <a:lstStyle>
            <a:lvl1pPr marL="0" indent="0" algn="l">
              <a:buFontTx/>
              <a:buNone/>
              <a:defRPr b="0">
                <a:solidFill>
                  <a:schemeClr val="bg1"/>
                </a:solidFill>
              </a:defRPr>
            </a:lvl1pPr>
            <a:lvl2pPr marL="127000" indent="-127000" algn="l">
              <a:spcAft>
                <a:spcPts val="1333"/>
              </a:spcAft>
              <a:buClrTx/>
              <a:buSzPct val="100000"/>
              <a:buFont typeface="Arial" panose="020B0604020202020204" pitchFamily="34" charset="0"/>
              <a:buChar char="•"/>
              <a:defRPr>
                <a:solidFill>
                  <a:schemeClr val="bg1"/>
                </a:solidFill>
              </a:defRPr>
            </a:lvl2pPr>
            <a:lvl3pPr marL="279400" indent="-127000" algn="l">
              <a:spcAft>
                <a:spcPts val="1333"/>
              </a:spcAft>
              <a:buClrTx/>
              <a:buSzPct val="100000"/>
              <a:buFont typeface="Arial" panose="020B0604020202020204" pitchFamily="34" charset="0"/>
              <a:buChar char="−"/>
              <a:defRPr>
                <a:solidFill>
                  <a:schemeClr val="bg1"/>
                </a:solidFill>
              </a:defRPr>
            </a:lvl3pPr>
            <a:lvl4pPr marL="431800" indent="-127000" algn="l">
              <a:spcAft>
                <a:spcPts val="1333"/>
              </a:spcAft>
              <a:buClrTx/>
              <a:buSzPct val="100000"/>
              <a:buFont typeface="Arial" panose="020B0604020202020204" pitchFamily="34" charset="0"/>
              <a:buChar char="◦"/>
              <a:defRPr>
                <a:solidFill>
                  <a:schemeClr val="bg1"/>
                </a:solidFill>
              </a:defRPr>
            </a:lvl4pPr>
            <a:lvl5pPr marL="584200" indent="-1270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6243367" y="2556000"/>
            <a:ext cx="2592000" cy="3394800"/>
          </a:xfrm>
        </p:spPr>
        <p:txBody>
          <a:bodyPr/>
          <a:lstStyle>
            <a:lvl1pPr marL="0" indent="0" algn="l">
              <a:buFontTx/>
              <a:buNone/>
              <a:defRPr b="0">
                <a:solidFill>
                  <a:schemeClr val="bg1"/>
                </a:solidFill>
              </a:defRPr>
            </a:lvl1pPr>
            <a:lvl2pPr marL="127000" indent="-127000" algn="l">
              <a:spcAft>
                <a:spcPts val="1333"/>
              </a:spcAft>
              <a:buClrTx/>
              <a:buSzPct val="100000"/>
              <a:buFont typeface="Arial" panose="020B0604020202020204" pitchFamily="34" charset="0"/>
              <a:buChar char="•"/>
              <a:defRPr>
                <a:solidFill>
                  <a:schemeClr val="bg1"/>
                </a:solidFill>
              </a:defRPr>
            </a:lvl2pPr>
            <a:lvl3pPr marL="279400" indent="-127000" algn="l">
              <a:spcAft>
                <a:spcPts val="1333"/>
              </a:spcAft>
              <a:buClrTx/>
              <a:buSzPct val="100000"/>
              <a:buFont typeface="Arial" panose="020B0604020202020204" pitchFamily="34" charset="0"/>
              <a:buChar char="−"/>
              <a:defRPr>
                <a:solidFill>
                  <a:schemeClr val="bg1"/>
                </a:solidFill>
              </a:defRPr>
            </a:lvl3pPr>
            <a:lvl4pPr marL="431800" indent="-127000" algn="l">
              <a:spcAft>
                <a:spcPts val="1333"/>
              </a:spcAft>
              <a:buClrTx/>
              <a:buSzPct val="100000"/>
              <a:buFont typeface="Arial" panose="020B0604020202020204" pitchFamily="34" charset="0"/>
              <a:buChar char="◦"/>
              <a:defRPr>
                <a:solidFill>
                  <a:schemeClr val="bg1"/>
                </a:solidFill>
              </a:defRPr>
            </a:lvl4pPr>
            <a:lvl5pPr marL="584200" indent="-1270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4"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dirty="0">
                <a:solidFill>
                  <a:schemeClr val="bg1"/>
                </a:solidFill>
              </a:rPr>
              <a:t>Copyright © 2017 Deloitte Development LLC. All rights reserved.</a:t>
            </a:r>
          </a:p>
        </p:txBody>
      </p:sp>
      <p:sp>
        <p:nvSpPr>
          <p:cNvPr id="15" name="TextBox 14"/>
          <p:cNvSpPr txBox="1"/>
          <p:nvPr userDrawn="1"/>
        </p:nvSpPr>
        <p:spPr>
          <a:xfrm>
            <a:off x="11382378" y="6477001"/>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chemeClr val="bg1"/>
                </a:solidFill>
              </a:defRPr>
            </a:lvl1pPr>
          </a:lstStyle>
          <a:p>
            <a:pPr lvl="0"/>
            <a:r>
              <a:rPr lang="en-US" noProof="0" dirty="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solidFill>
                  <a:schemeClr val="bg1"/>
                </a:solidFill>
              </a:defRPr>
            </a:lvl1pPr>
          </a:lstStyle>
          <a:p>
            <a:r>
              <a:rPr lang="en-US" noProof="0"/>
              <a:t>Click to edit Master title style</a:t>
            </a:r>
            <a:endParaRPr lang="en-US" noProof="0" dirty="0"/>
          </a:p>
        </p:txBody>
      </p:sp>
    </p:spTree>
    <p:extLst>
      <p:ext uri="{BB962C8B-B14F-4D97-AF65-F5344CB8AC3E}">
        <p14:creationId xmlns:p14="http://schemas.microsoft.com/office/powerpoint/2010/main" val="199812872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467783" y="1665817"/>
            <a:ext cx="5537730" cy="463338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19123586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3" name="Copyright">
            <a:extLst>
              <a:ext uri="{FF2B5EF4-FFF2-40B4-BE49-F238E27FC236}">
                <a16:creationId xmlns:a16="http://schemas.microsoft.com/office/drawing/2014/main" id="{3C785776-4570-4857-BB0C-F16414B43518}"/>
              </a:ext>
            </a:extLst>
          </p:cNvPr>
          <p:cNvSpPr txBox="1"/>
          <p:nvPr userDrawn="1"/>
        </p:nvSpPr>
        <p:spPr>
          <a:xfrm>
            <a:off x="469900" y="664516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dirty="0">
                <a:solidFill>
                  <a:schemeClr val="tx1"/>
                </a:solidFill>
                <a:latin typeface="+mn-lt"/>
              </a:rPr>
              <a:t>Copyright © 2018 Deloitte Development LLC. All rights reserved.</a:t>
            </a:r>
          </a:p>
        </p:txBody>
      </p:sp>
    </p:spTree>
    <p:extLst>
      <p:ext uri="{BB962C8B-B14F-4D97-AF65-F5344CB8AC3E}">
        <p14:creationId xmlns:p14="http://schemas.microsoft.com/office/powerpoint/2010/main" val="8328202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vmlDrawing" Target="../drawings/vmlDrawing1.v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2.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theme" Target="../theme/theme2.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vmlDrawing" Target="../drawings/vmlDrawing2.vml"/><Relationship Id="rId7" Type="http://schemas.openxmlformats.org/officeDocument/2006/relationships/slideLayout" Target="../slideLayouts/slideLayout6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image" Target="../media/image1.emf"/><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oleObject" Target="../embeddings/oleObject2.bin"/><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tags" Target="../tags/tag3.xml"/><Relationship Id="rId8" Type="http://schemas.openxmlformats.org/officeDocument/2006/relationships/slideLayout" Target="../slideLayouts/slideLayout68.xml"/><Relationship Id="rId3" Type="http://schemas.openxmlformats.org/officeDocument/2006/relationships/slideLayout" Target="../slideLayouts/slideLayout63.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20" Type="http://schemas.openxmlformats.org/officeDocument/2006/relationships/slideLayout" Target="../slideLayouts/slideLayout80.xml"/><Relationship Id="rId4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3"/>
            </p:custDataLst>
            <p:extLst>
              <p:ext uri="{D42A27DB-BD31-4B8C-83A1-F6EECF244321}">
                <p14:modId xmlns:p14="http://schemas.microsoft.com/office/powerpoint/2010/main" val="1616855049"/>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50217" name="think-cell Slide" r:id="rId44" imgW="270" imgH="270" progId="TCLayout.ActiveDocument.1">
                  <p:embed/>
                </p:oleObj>
              </mc:Choice>
              <mc:Fallback>
                <p:oleObj name="think-cell Slide" r:id="rId44" imgW="270" imgH="270" progId="TCLayout.ActiveDocument.1">
                  <p:embed/>
                  <p:pic>
                    <p:nvPicPr>
                      <p:cNvPr id="0" name=""/>
                      <p:cNvPicPr/>
                      <p:nvPr/>
                    </p:nvPicPr>
                    <p:blipFill>
                      <a:blip r:embed="rId4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extBox 11"/>
          <p:cNvSpPr txBox="1"/>
          <p:nvPr userDrawn="1"/>
        </p:nvSpPr>
        <p:spPr>
          <a:xfrm>
            <a:off x="11410953" y="664516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dirty="0">
              <a:solidFill>
                <a:schemeClr val="tx1"/>
              </a:solidFill>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55" r:id="rId3"/>
    <p:sldLayoutId id="2147483756" r:id="rId4"/>
    <p:sldLayoutId id="2147483703" r:id="rId5"/>
    <p:sldLayoutId id="2147483704" r:id="rId6"/>
    <p:sldLayoutId id="2147483705" r:id="rId7"/>
    <p:sldLayoutId id="2147483706" r:id="rId8"/>
    <p:sldLayoutId id="2147483707" r:id="rId9"/>
    <p:sldLayoutId id="2147483713" r:id="rId10"/>
    <p:sldLayoutId id="2147483708" r:id="rId11"/>
    <p:sldLayoutId id="2147483710" r:id="rId12"/>
    <p:sldLayoutId id="2147483754" r:id="rId13"/>
    <p:sldLayoutId id="2147483711" r:id="rId14"/>
    <p:sldLayoutId id="2147483753" r:id="rId15"/>
    <p:sldLayoutId id="2147483679" r:id="rId16"/>
    <p:sldLayoutId id="2147483712" r:id="rId17"/>
    <p:sldLayoutId id="2147483678" r:id="rId18"/>
    <p:sldLayoutId id="2147483681" r:id="rId19"/>
    <p:sldLayoutId id="2147483735" r:id="rId20"/>
    <p:sldLayoutId id="2147483699" r:id="rId21"/>
    <p:sldLayoutId id="2147483714" r:id="rId22"/>
    <p:sldLayoutId id="2147483697" r:id="rId23"/>
    <p:sldLayoutId id="2147483718" r:id="rId24"/>
    <p:sldLayoutId id="2147483715" r:id="rId25"/>
    <p:sldLayoutId id="2147483716" r:id="rId26"/>
    <p:sldLayoutId id="2147483717" r:id="rId27"/>
    <p:sldLayoutId id="2147483728" r:id="rId28"/>
    <p:sldLayoutId id="2147483720" r:id="rId29"/>
    <p:sldLayoutId id="2147483721" r:id="rId30"/>
    <p:sldLayoutId id="2147483722" r:id="rId31"/>
    <p:sldLayoutId id="2147483695" r:id="rId32"/>
    <p:sldLayoutId id="2147483751" r:id="rId33"/>
    <p:sldLayoutId id="2147483724" r:id="rId34"/>
    <p:sldLayoutId id="2147483725" r:id="rId35"/>
    <p:sldLayoutId id="2147483726" r:id="rId36"/>
    <p:sldLayoutId id="2147483727" r:id="rId37"/>
    <p:sldLayoutId id="2147483698" r:id="rId38"/>
    <p:sldLayoutId id="2147483752" r:id="rId39"/>
    <p:sldLayoutId id="2147483696" r:id="rId40"/>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098" userDrawn="1">
          <p15:clr>
            <a:srgbClr val="F26B43"/>
          </p15:clr>
        </p15:guide>
        <p15:guide id="2" orient="horz" pos="2160" userDrawn="1">
          <p15:clr>
            <a:srgbClr val="F26B43"/>
          </p15:clr>
        </p15:guide>
        <p15:guide id="3" orient="horz" pos="3968" userDrawn="1">
          <p15:clr>
            <a:srgbClr val="F26B43"/>
          </p15:clr>
        </p15:guide>
        <p15:guide id="4" pos="296" userDrawn="1">
          <p15:clr>
            <a:srgbClr val="F26B43"/>
          </p15:clr>
        </p15:guide>
        <p15:guide id="5" pos="7384" userDrawn="1">
          <p15:clr>
            <a:srgbClr val="F26B43"/>
          </p15:clr>
        </p15:guide>
        <p15:guide id="6" orient="horz" pos="1071" userDrawn="1">
          <p15:clr>
            <a:srgbClr val="F26B43"/>
          </p15:clr>
        </p15:guide>
        <p15:guide id="7" orient="horz" pos="245" userDrawn="1">
          <p15:clr>
            <a:srgbClr val="F26B43"/>
          </p15:clr>
        </p15:guide>
        <p15:guide id="8" orient="horz" pos="4081" userDrawn="1">
          <p15:clr>
            <a:srgbClr val="F26B43"/>
          </p15:clr>
        </p15:guide>
        <p15:guide id="10" pos="4986" userDrawn="1">
          <p15:clr>
            <a:srgbClr val="F26B43"/>
          </p15:clr>
        </p15:guide>
        <p15:guide id="12" pos="1382" userDrawn="1">
          <p15:clr>
            <a:srgbClr val="F26B43"/>
          </p15:clr>
        </p15:guide>
        <p15:guide id="13" pos="1496" userDrawn="1">
          <p15:clr>
            <a:srgbClr val="F26B43"/>
          </p15:clr>
        </p15:guide>
        <p15:guide id="14" pos="2581" userDrawn="1">
          <p15:clr>
            <a:srgbClr val="F26B43"/>
          </p15:clr>
        </p15:guide>
        <p15:guide id="15" pos="2695" userDrawn="1">
          <p15:clr>
            <a:srgbClr val="F26B43"/>
          </p15:clr>
        </p15:guide>
        <p15:guide id="16" pos="6185" userDrawn="1">
          <p15:clr>
            <a:srgbClr val="F26B43"/>
          </p15:clr>
        </p15:guide>
        <p15:guide id="17" pos="3783" userDrawn="1">
          <p15:clr>
            <a:srgbClr val="F26B43"/>
          </p15:clr>
        </p15:guide>
        <p15:guide id="18" pos="3896" userDrawn="1">
          <p15:clr>
            <a:srgbClr val="F26B43"/>
          </p15:clr>
        </p15:guide>
        <p15:guide id="19" pos="3840" userDrawn="1">
          <p15:clr>
            <a:srgbClr val="F26B43"/>
          </p15:clr>
        </p15:guide>
        <p15:guide id="20" pos="6299" userDrawn="1">
          <p15:clr>
            <a:srgbClr val="F26B43"/>
          </p15:clr>
        </p15:guide>
        <p15:guide id="21" orient="horz" pos="1049" userDrawn="1">
          <p15:clr>
            <a:srgbClr val="F26B43"/>
          </p15:clr>
        </p15:guide>
        <p15:guide id="22" orient="horz" pos="641" userDrawn="1">
          <p15:clr>
            <a:srgbClr val="F26B43"/>
          </p15:clr>
        </p15:guide>
        <p15:guide id="23" orient="horz" pos="2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0494" y="589867"/>
            <a:ext cx="11071907" cy="967057"/>
          </a:xfrm>
          <a:prstGeom prst="rect">
            <a:avLst/>
          </a:prstGeom>
        </p:spPr>
        <p:txBody>
          <a:bodyPr vert="horz" lIns="91440" tIns="45720" rIns="91440" bIns="45720" rtlCol="0" anchor="t" anchorCtr="0">
            <a:noAutofit/>
          </a:bodyPr>
          <a:lstStyle/>
          <a:p>
            <a:r>
              <a:rPr lang="en-US" dirty="0"/>
              <a:t>Click to edit Master title style</a:t>
            </a:r>
          </a:p>
        </p:txBody>
      </p:sp>
      <p:sp>
        <p:nvSpPr>
          <p:cNvPr id="3" name="Text Placeholder 2"/>
          <p:cNvSpPr>
            <a:spLocks noGrp="1"/>
          </p:cNvSpPr>
          <p:nvPr>
            <p:ph type="body" idx="1"/>
          </p:nvPr>
        </p:nvSpPr>
        <p:spPr>
          <a:xfrm>
            <a:off x="510494" y="1698439"/>
            <a:ext cx="11071907" cy="44722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pyright">
            <a:extLst>
              <a:ext uri="{FF2B5EF4-FFF2-40B4-BE49-F238E27FC236}">
                <a16:creationId xmlns:a16="http://schemas.microsoft.com/office/drawing/2014/main" id="{4C49F09F-C1CB-4164-B6EB-14E848E72D3F}"/>
              </a:ext>
            </a:extLst>
          </p:cNvPr>
          <p:cNvSpPr txBox="1"/>
          <p:nvPr userDrawn="1"/>
        </p:nvSpPr>
        <p:spPr>
          <a:xfrm>
            <a:off x="469900" y="6477000"/>
            <a:ext cx="5355167" cy="100027"/>
          </a:xfrm>
          <a:prstGeom prst="rect">
            <a:avLst/>
          </a:prstGeom>
          <a:noFill/>
        </p:spPr>
        <p:txBody>
          <a:bodyPr vert="horz" wrap="square" lIns="0" tIns="0" rIns="0" bIns="0" rtlCol="0" anchor="t">
            <a:noAutofit/>
          </a:bodyPr>
          <a:lstStyle/>
          <a:p>
            <a:pPr defTabSz="1219170">
              <a:spcBef>
                <a:spcPts val="800"/>
              </a:spcBef>
              <a:buSzPct val="100000"/>
              <a:buFont typeface="Arial"/>
              <a:buNone/>
            </a:pPr>
            <a:r>
              <a:rPr lang="en-US" sz="650" dirty="0">
                <a:solidFill>
                  <a:prstClr val="black"/>
                </a:solidFill>
                <a:latin typeface="Verdana"/>
              </a:rPr>
              <a:t>Copyright © 2019 Deloitte Development LLC. All rights reserved.</a:t>
            </a:r>
          </a:p>
        </p:txBody>
      </p:sp>
    </p:spTree>
    <p:extLst>
      <p:ext uri="{BB962C8B-B14F-4D97-AF65-F5344CB8AC3E}">
        <p14:creationId xmlns:p14="http://schemas.microsoft.com/office/powerpoint/2010/main" val="971919791"/>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7" r:id="rId18"/>
    <p:sldLayoutId id="2147483818" r:id="rId19"/>
    <p:sldLayoutId id="2147483819" r:id="rId20"/>
  </p:sldLayoutIdLst>
  <p:txStyles>
    <p:titleStyle>
      <a:lvl1pPr algn="l" defTabSz="913486" rtl="0" eaLnBrk="1" latinLnBrk="0" hangingPunct="1">
        <a:lnSpc>
          <a:spcPct val="70000"/>
        </a:lnSpc>
        <a:spcBef>
          <a:spcPct val="0"/>
        </a:spcBef>
        <a:buNone/>
        <a:defRPr sz="3600" kern="1200" cap="all" spc="50" baseline="0">
          <a:solidFill>
            <a:schemeClr val="tx2"/>
          </a:solidFill>
          <a:latin typeface="+mj-lt"/>
          <a:ea typeface="+mj-ea"/>
          <a:cs typeface="+mj-cs"/>
        </a:defRPr>
      </a:lvl1pPr>
    </p:titleStyle>
    <p:bodyStyle>
      <a:lvl1pPr marL="228371" indent="-228371" algn="l" defTabSz="913486" rtl="0" eaLnBrk="1" latinLnBrk="0" hangingPunct="1">
        <a:lnSpc>
          <a:spcPct val="100000"/>
        </a:lnSpc>
        <a:spcBef>
          <a:spcPts val="999"/>
        </a:spcBef>
        <a:buClr>
          <a:schemeClr val="accent5"/>
        </a:buClr>
        <a:buSzPct val="75000"/>
        <a:buFont typeface="Arial" panose="020B0604020202020204" pitchFamily="34" charset="0"/>
        <a:buChar char="•"/>
        <a:defRPr sz="1998" kern="1200">
          <a:solidFill>
            <a:schemeClr val="tx1"/>
          </a:solidFill>
          <a:latin typeface="+mn-lt"/>
          <a:ea typeface="+mn-ea"/>
          <a:cs typeface="+mn-cs"/>
        </a:defRPr>
      </a:lvl1pPr>
      <a:lvl2pPr marL="685114" indent="-228371" algn="l" defTabSz="913486" rtl="0" eaLnBrk="1" latinLnBrk="0" hangingPunct="1">
        <a:lnSpc>
          <a:spcPct val="100000"/>
        </a:lnSpc>
        <a:spcBef>
          <a:spcPts val="500"/>
        </a:spcBef>
        <a:buClr>
          <a:schemeClr val="accent5"/>
        </a:buClr>
        <a:buSzPct val="75000"/>
        <a:buFont typeface="Arial" panose="020B0604020202020204" pitchFamily="34" charset="0"/>
        <a:buChar char="•"/>
        <a:defRPr sz="1798" kern="1200">
          <a:solidFill>
            <a:schemeClr val="tx1"/>
          </a:solidFill>
          <a:latin typeface="+mn-lt"/>
          <a:ea typeface="+mn-ea"/>
          <a:cs typeface="+mn-cs"/>
        </a:defRPr>
      </a:lvl2pPr>
      <a:lvl3pPr marL="1141857" indent="-228371" algn="l" defTabSz="913486" rtl="0" eaLnBrk="1" latinLnBrk="0" hangingPunct="1">
        <a:lnSpc>
          <a:spcPct val="100000"/>
        </a:lnSpc>
        <a:spcBef>
          <a:spcPts val="500"/>
        </a:spcBef>
        <a:buClr>
          <a:schemeClr val="accent5"/>
        </a:buClr>
        <a:buSzPct val="75000"/>
        <a:buFont typeface="Arial" panose="020B0604020202020204" pitchFamily="34" charset="0"/>
        <a:buChar char="•"/>
        <a:defRPr sz="1598" kern="1200">
          <a:solidFill>
            <a:schemeClr val="tx1"/>
          </a:solidFill>
          <a:latin typeface="+mn-lt"/>
          <a:ea typeface="+mn-ea"/>
          <a:cs typeface="+mn-cs"/>
        </a:defRPr>
      </a:lvl3pPr>
      <a:lvl4pPr marL="1598600" indent="-228371" algn="l" defTabSz="913486" rtl="0" eaLnBrk="1" latinLnBrk="0" hangingPunct="1">
        <a:lnSpc>
          <a:spcPct val="100000"/>
        </a:lnSpc>
        <a:spcBef>
          <a:spcPts val="500"/>
        </a:spcBef>
        <a:buClr>
          <a:schemeClr val="accent5"/>
        </a:buClr>
        <a:buSzPct val="75000"/>
        <a:buFont typeface="Arial" panose="020B0604020202020204" pitchFamily="34" charset="0"/>
        <a:buChar char="•"/>
        <a:defRPr sz="1399" kern="1200">
          <a:solidFill>
            <a:schemeClr val="tx1"/>
          </a:solidFill>
          <a:latin typeface="+mn-lt"/>
          <a:ea typeface="+mn-ea"/>
          <a:cs typeface="+mn-cs"/>
        </a:defRPr>
      </a:lvl4pPr>
      <a:lvl5pPr marL="2055343" indent="-228371" algn="l" defTabSz="913486" rtl="0" eaLnBrk="1" latinLnBrk="0" hangingPunct="1">
        <a:lnSpc>
          <a:spcPct val="100000"/>
        </a:lnSpc>
        <a:spcBef>
          <a:spcPts val="500"/>
        </a:spcBef>
        <a:buClr>
          <a:schemeClr val="accent5"/>
        </a:buClr>
        <a:buSzPct val="75000"/>
        <a:buFont typeface="Arial" panose="020B0604020202020204" pitchFamily="34" charset="0"/>
        <a:buChar char="•"/>
        <a:defRPr sz="1399" kern="1200">
          <a:solidFill>
            <a:schemeClr val="tx1"/>
          </a:solidFill>
          <a:latin typeface="+mn-lt"/>
          <a:ea typeface="+mn-ea"/>
          <a:cs typeface="+mn-cs"/>
        </a:defRPr>
      </a:lvl5pPr>
      <a:lvl6pPr marL="2512085" indent="-228371" algn="l" defTabSz="913486"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8828" indent="-228371" algn="l" defTabSz="913486"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571" indent="-228371" algn="l" defTabSz="913486"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314" indent="-228371" algn="l" defTabSz="913486"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3486" rtl="0" eaLnBrk="1" latinLnBrk="0" hangingPunct="1">
        <a:defRPr sz="1798" kern="1200">
          <a:solidFill>
            <a:schemeClr val="tx1"/>
          </a:solidFill>
          <a:latin typeface="+mn-lt"/>
          <a:ea typeface="+mn-ea"/>
          <a:cs typeface="+mn-cs"/>
        </a:defRPr>
      </a:lvl1pPr>
      <a:lvl2pPr marL="456743" algn="l" defTabSz="913486" rtl="0" eaLnBrk="1" latinLnBrk="0" hangingPunct="1">
        <a:defRPr sz="1798" kern="1200">
          <a:solidFill>
            <a:schemeClr val="tx1"/>
          </a:solidFill>
          <a:latin typeface="+mn-lt"/>
          <a:ea typeface="+mn-ea"/>
          <a:cs typeface="+mn-cs"/>
        </a:defRPr>
      </a:lvl2pPr>
      <a:lvl3pPr marL="913486" algn="l" defTabSz="913486" rtl="0" eaLnBrk="1" latinLnBrk="0" hangingPunct="1">
        <a:defRPr sz="1798" kern="1200">
          <a:solidFill>
            <a:schemeClr val="tx1"/>
          </a:solidFill>
          <a:latin typeface="+mn-lt"/>
          <a:ea typeface="+mn-ea"/>
          <a:cs typeface="+mn-cs"/>
        </a:defRPr>
      </a:lvl3pPr>
      <a:lvl4pPr marL="1370228" algn="l" defTabSz="913486" rtl="0" eaLnBrk="1" latinLnBrk="0" hangingPunct="1">
        <a:defRPr sz="1798" kern="1200">
          <a:solidFill>
            <a:schemeClr val="tx1"/>
          </a:solidFill>
          <a:latin typeface="+mn-lt"/>
          <a:ea typeface="+mn-ea"/>
          <a:cs typeface="+mn-cs"/>
        </a:defRPr>
      </a:lvl4pPr>
      <a:lvl5pPr marL="1826971" algn="l" defTabSz="913486" rtl="0" eaLnBrk="1" latinLnBrk="0" hangingPunct="1">
        <a:defRPr sz="1798" kern="1200">
          <a:solidFill>
            <a:schemeClr val="tx1"/>
          </a:solidFill>
          <a:latin typeface="+mn-lt"/>
          <a:ea typeface="+mn-ea"/>
          <a:cs typeface="+mn-cs"/>
        </a:defRPr>
      </a:lvl5pPr>
      <a:lvl6pPr marL="2283714" algn="l" defTabSz="913486" rtl="0" eaLnBrk="1" latinLnBrk="0" hangingPunct="1">
        <a:defRPr sz="1798" kern="1200">
          <a:solidFill>
            <a:schemeClr val="tx1"/>
          </a:solidFill>
          <a:latin typeface="+mn-lt"/>
          <a:ea typeface="+mn-ea"/>
          <a:cs typeface="+mn-cs"/>
        </a:defRPr>
      </a:lvl6pPr>
      <a:lvl7pPr marL="2740457" algn="l" defTabSz="913486" rtl="0" eaLnBrk="1" latinLnBrk="0" hangingPunct="1">
        <a:defRPr sz="1798" kern="1200">
          <a:solidFill>
            <a:schemeClr val="tx1"/>
          </a:solidFill>
          <a:latin typeface="+mn-lt"/>
          <a:ea typeface="+mn-ea"/>
          <a:cs typeface="+mn-cs"/>
        </a:defRPr>
      </a:lvl7pPr>
      <a:lvl8pPr marL="3197200" algn="l" defTabSz="913486" rtl="0" eaLnBrk="1" latinLnBrk="0" hangingPunct="1">
        <a:defRPr sz="1798" kern="1200">
          <a:solidFill>
            <a:schemeClr val="tx1"/>
          </a:solidFill>
          <a:latin typeface="+mn-lt"/>
          <a:ea typeface="+mn-ea"/>
          <a:cs typeface="+mn-cs"/>
        </a:defRPr>
      </a:lvl8pPr>
      <a:lvl9pPr marL="3653942" algn="l" defTabSz="913486"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p15:clr>
            <a:srgbClr val="F26B43"/>
          </p15:clr>
        </p15:guide>
        <p15:guide id="2" pos="729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3"/>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48182" name="think-cell Slide" r:id="rId44" imgW="270" imgH="270" progId="TCLayout.ActiveDocument.1">
                  <p:embed/>
                </p:oleObj>
              </mc:Choice>
              <mc:Fallback>
                <p:oleObj name="think-cell Slide" r:id="rId44" imgW="270" imgH="270" progId="TCLayout.ActiveDocument.1">
                  <p:embed/>
                  <p:pic>
                    <p:nvPicPr>
                      <p:cNvPr id="4" name="Object 3" hidden="1"/>
                      <p:cNvPicPr/>
                      <p:nvPr/>
                    </p:nvPicPr>
                    <p:blipFill>
                      <a:blip r:embed="rId4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extBox 11"/>
          <p:cNvSpPr txBox="1"/>
          <p:nvPr userDrawn="1"/>
        </p:nvSpPr>
        <p:spPr>
          <a:xfrm>
            <a:off x="11410953" y="664516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3391335750"/>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48" r:id="rId32"/>
    <p:sldLayoutId id="2147484049" r:id="rId33"/>
    <p:sldLayoutId id="2147484050" r:id="rId34"/>
    <p:sldLayoutId id="2147484051" r:id="rId35"/>
    <p:sldLayoutId id="2147484052" r:id="rId36"/>
    <p:sldLayoutId id="2147484053" r:id="rId37"/>
    <p:sldLayoutId id="2147484054" r:id="rId38"/>
    <p:sldLayoutId id="2147484055" r:id="rId39"/>
    <p:sldLayoutId id="2147484056" r:id="rId40"/>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7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err="1" smtClean="0"/>
              <a:t>Nuestro</a:t>
            </a:r>
            <a:r>
              <a:rPr lang="en-US" dirty="0" smtClean="0"/>
              <a:t> </a:t>
            </a:r>
            <a:r>
              <a:rPr lang="en-US" dirty="0" err="1" smtClean="0"/>
              <a:t>enfoque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891" y="0"/>
            <a:ext cx="8054109" cy="6858000"/>
          </a:xfrm>
          <a:prstGeom prst="rect">
            <a:avLst/>
          </a:prstGeom>
        </p:spPr>
      </p:pic>
      <p:sp>
        <p:nvSpPr>
          <p:cNvPr id="6" name="Title 7"/>
          <p:cNvSpPr txBox="1">
            <a:spLocks/>
          </p:cNvSpPr>
          <p:nvPr/>
        </p:nvSpPr>
        <p:spPr>
          <a:xfrm>
            <a:off x="341731" y="1962212"/>
            <a:ext cx="2667264" cy="790725"/>
          </a:xfrm>
          <a:prstGeom prst="rect">
            <a:avLst/>
          </a:prstGeom>
        </p:spPr>
        <p:txBody>
          <a:bodyPr>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algn="ctr"/>
            <a:r>
              <a:rPr lang="en-GB" sz="32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r>
            <a:br>
              <a:rPr lang="en-GB" sz="32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br>
            <a:r>
              <a:rPr lang="en-GB" sz="32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SAP Business One</a:t>
            </a:r>
            <a:endParaRPr lang="en-GB"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8320907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6560094" y="2011679"/>
            <a:ext cx="4951186" cy="2946401"/>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
        <p:nvSpPr>
          <p:cNvPr id="6" name="Freeform 346"/>
          <p:cNvSpPr>
            <a:spLocks noChangeAspect="1" noEditPoints="1"/>
          </p:cNvSpPr>
          <p:nvPr/>
        </p:nvSpPr>
        <p:spPr bwMode="auto">
          <a:xfrm>
            <a:off x="10983761" y="1135626"/>
            <a:ext cx="590400" cy="590400"/>
          </a:xfrm>
          <a:custGeom>
            <a:avLst/>
            <a:gdLst>
              <a:gd name="T0" fmla="*/ 277 w 512"/>
              <a:gd name="T1" fmla="*/ 394 h 512"/>
              <a:gd name="T2" fmla="*/ 149 w 512"/>
              <a:gd name="T3" fmla="*/ 202 h 512"/>
              <a:gd name="T4" fmla="*/ 170 w 512"/>
              <a:gd name="T5" fmla="*/ 224 h 512"/>
              <a:gd name="T6" fmla="*/ 266 w 512"/>
              <a:gd name="T7" fmla="*/ 234 h 512"/>
              <a:gd name="T8" fmla="*/ 170 w 512"/>
              <a:gd name="T9" fmla="*/ 245 h 512"/>
              <a:gd name="T10" fmla="*/ 170 w 512"/>
              <a:gd name="T11" fmla="*/ 224 h 512"/>
              <a:gd name="T12" fmla="*/ 256 w 512"/>
              <a:gd name="T13" fmla="*/ 266 h 512"/>
              <a:gd name="T14" fmla="*/ 256 w 512"/>
              <a:gd name="T15" fmla="*/ 288 h 512"/>
              <a:gd name="T16" fmla="*/ 160 w 512"/>
              <a:gd name="T17" fmla="*/ 277 h 512"/>
              <a:gd name="T18" fmla="*/ 170 w 512"/>
              <a:gd name="T19" fmla="*/ 309 h 512"/>
              <a:gd name="T20" fmla="*/ 266 w 512"/>
              <a:gd name="T21" fmla="*/ 320 h 512"/>
              <a:gd name="T22" fmla="*/ 170 w 512"/>
              <a:gd name="T23" fmla="*/ 330 h 512"/>
              <a:gd name="T24" fmla="*/ 170 w 512"/>
              <a:gd name="T25" fmla="*/ 309 h 512"/>
              <a:gd name="T26" fmla="*/ 256 w 512"/>
              <a:gd name="T27" fmla="*/ 352 h 512"/>
              <a:gd name="T28" fmla="*/ 256 w 512"/>
              <a:gd name="T29" fmla="*/ 373 h 512"/>
              <a:gd name="T30" fmla="*/ 160 w 512"/>
              <a:gd name="T31" fmla="*/ 362 h 512"/>
              <a:gd name="T32" fmla="*/ 256 w 512"/>
              <a:gd name="T33" fmla="*/ 0 h 512"/>
              <a:gd name="T34" fmla="*/ 256 w 512"/>
              <a:gd name="T35" fmla="*/ 512 h 512"/>
              <a:gd name="T36" fmla="*/ 256 w 512"/>
              <a:gd name="T37" fmla="*/ 0 h 512"/>
              <a:gd name="T38" fmla="*/ 288 w 512"/>
              <a:gd name="T39" fmla="*/ 416 h 512"/>
              <a:gd name="T40" fmla="*/ 128 w 512"/>
              <a:gd name="T41" fmla="*/ 405 h 512"/>
              <a:gd name="T42" fmla="*/ 138 w 512"/>
              <a:gd name="T43" fmla="*/ 181 h 512"/>
              <a:gd name="T44" fmla="*/ 298 w 512"/>
              <a:gd name="T45" fmla="*/ 192 h 512"/>
              <a:gd name="T46" fmla="*/ 341 w 512"/>
              <a:gd name="T47" fmla="*/ 362 h 512"/>
              <a:gd name="T48" fmla="*/ 320 w 512"/>
              <a:gd name="T49" fmla="*/ 362 h 512"/>
              <a:gd name="T50" fmla="*/ 181 w 512"/>
              <a:gd name="T51" fmla="*/ 160 h 512"/>
              <a:gd name="T52" fmla="*/ 181 w 512"/>
              <a:gd name="T53" fmla="*/ 138 h 512"/>
              <a:gd name="T54" fmla="*/ 341 w 512"/>
              <a:gd name="T55" fmla="*/ 149 h 512"/>
              <a:gd name="T56" fmla="*/ 384 w 512"/>
              <a:gd name="T57" fmla="*/ 320 h 512"/>
              <a:gd name="T58" fmla="*/ 362 w 512"/>
              <a:gd name="T59" fmla="*/ 320 h 512"/>
              <a:gd name="T60" fmla="*/ 224 w 512"/>
              <a:gd name="T61" fmla="*/ 117 h 512"/>
              <a:gd name="T62" fmla="*/ 224 w 512"/>
              <a:gd name="T63" fmla="*/ 96 h 512"/>
              <a:gd name="T64" fmla="*/ 384 w 512"/>
              <a:gd name="T65" fmla="*/ 10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149" y="394"/>
                </a:moveTo>
                <a:cubicBezTo>
                  <a:pt x="277" y="394"/>
                  <a:pt x="277" y="394"/>
                  <a:pt x="277" y="394"/>
                </a:cubicBezTo>
                <a:cubicBezTo>
                  <a:pt x="277" y="202"/>
                  <a:pt x="277" y="202"/>
                  <a:pt x="277" y="202"/>
                </a:cubicBezTo>
                <a:cubicBezTo>
                  <a:pt x="149" y="202"/>
                  <a:pt x="149" y="202"/>
                  <a:pt x="149" y="202"/>
                </a:cubicBezTo>
                <a:lnTo>
                  <a:pt x="149" y="394"/>
                </a:lnTo>
                <a:close/>
                <a:moveTo>
                  <a:pt x="170" y="224"/>
                </a:moveTo>
                <a:cubicBezTo>
                  <a:pt x="256" y="224"/>
                  <a:pt x="256" y="224"/>
                  <a:pt x="256" y="224"/>
                </a:cubicBezTo>
                <a:cubicBezTo>
                  <a:pt x="262" y="224"/>
                  <a:pt x="266" y="228"/>
                  <a:pt x="266" y="234"/>
                </a:cubicBezTo>
                <a:cubicBezTo>
                  <a:pt x="266" y="240"/>
                  <a:pt x="262" y="245"/>
                  <a:pt x="256" y="245"/>
                </a:cubicBezTo>
                <a:cubicBezTo>
                  <a:pt x="170" y="245"/>
                  <a:pt x="170" y="245"/>
                  <a:pt x="170" y="245"/>
                </a:cubicBezTo>
                <a:cubicBezTo>
                  <a:pt x="164" y="245"/>
                  <a:pt x="160" y="240"/>
                  <a:pt x="160" y="234"/>
                </a:cubicBezTo>
                <a:cubicBezTo>
                  <a:pt x="160" y="228"/>
                  <a:pt x="164" y="224"/>
                  <a:pt x="170" y="224"/>
                </a:cubicBezTo>
                <a:close/>
                <a:moveTo>
                  <a:pt x="170" y="266"/>
                </a:moveTo>
                <a:cubicBezTo>
                  <a:pt x="256" y="266"/>
                  <a:pt x="256" y="266"/>
                  <a:pt x="256" y="266"/>
                </a:cubicBezTo>
                <a:cubicBezTo>
                  <a:pt x="262" y="266"/>
                  <a:pt x="266" y="271"/>
                  <a:pt x="266" y="277"/>
                </a:cubicBezTo>
                <a:cubicBezTo>
                  <a:pt x="266" y="283"/>
                  <a:pt x="262" y="288"/>
                  <a:pt x="256" y="288"/>
                </a:cubicBezTo>
                <a:cubicBezTo>
                  <a:pt x="170" y="288"/>
                  <a:pt x="170" y="288"/>
                  <a:pt x="170" y="288"/>
                </a:cubicBezTo>
                <a:cubicBezTo>
                  <a:pt x="164" y="288"/>
                  <a:pt x="160" y="283"/>
                  <a:pt x="160" y="277"/>
                </a:cubicBezTo>
                <a:cubicBezTo>
                  <a:pt x="160" y="271"/>
                  <a:pt x="164" y="266"/>
                  <a:pt x="170" y="266"/>
                </a:cubicBezTo>
                <a:close/>
                <a:moveTo>
                  <a:pt x="170" y="309"/>
                </a:moveTo>
                <a:cubicBezTo>
                  <a:pt x="256" y="309"/>
                  <a:pt x="256" y="309"/>
                  <a:pt x="256" y="309"/>
                </a:cubicBezTo>
                <a:cubicBezTo>
                  <a:pt x="262" y="309"/>
                  <a:pt x="266" y="314"/>
                  <a:pt x="266" y="320"/>
                </a:cubicBezTo>
                <a:cubicBezTo>
                  <a:pt x="266" y="326"/>
                  <a:pt x="262" y="330"/>
                  <a:pt x="256" y="330"/>
                </a:cubicBezTo>
                <a:cubicBezTo>
                  <a:pt x="170" y="330"/>
                  <a:pt x="170" y="330"/>
                  <a:pt x="170" y="330"/>
                </a:cubicBezTo>
                <a:cubicBezTo>
                  <a:pt x="164" y="330"/>
                  <a:pt x="160" y="326"/>
                  <a:pt x="160" y="320"/>
                </a:cubicBezTo>
                <a:cubicBezTo>
                  <a:pt x="160" y="314"/>
                  <a:pt x="164" y="309"/>
                  <a:pt x="170" y="309"/>
                </a:cubicBezTo>
                <a:close/>
                <a:moveTo>
                  <a:pt x="170" y="352"/>
                </a:moveTo>
                <a:cubicBezTo>
                  <a:pt x="256" y="352"/>
                  <a:pt x="256" y="352"/>
                  <a:pt x="256" y="352"/>
                </a:cubicBezTo>
                <a:cubicBezTo>
                  <a:pt x="262" y="352"/>
                  <a:pt x="266" y="356"/>
                  <a:pt x="266" y="362"/>
                </a:cubicBezTo>
                <a:cubicBezTo>
                  <a:pt x="266" y="368"/>
                  <a:pt x="262" y="373"/>
                  <a:pt x="256" y="373"/>
                </a:cubicBezTo>
                <a:cubicBezTo>
                  <a:pt x="170" y="373"/>
                  <a:pt x="170" y="373"/>
                  <a:pt x="170" y="373"/>
                </a:cubicBezTo>
                <a:cubicBezTo>
                  <a:pt x="164" y="373"/>
                  <a:pt x="160" y="368"/>
                  <a:pt x="160" y="362"/>
                </a:cubicBezTo>
                <a:cubicBezTo>
                  <a:pt x="160" y="356"/>
                  <a:pt x="164" y="352"/>
                  <a:pt x="170" y="352"/>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98" y="405"/>
                </a:moveTo>
                <a:cubicBezTo>
                  <a:pt x="298" y="411"/>
                  <a:pt x="294" y="416"/>
                  <a:pt x="288" y="416"/>
                </a:cubicBezTo>
                <a:cubicBezTo>
                  <a:pt x="138" y="416"/>
                  <a:pt x="138" y="416"/>
                  <a:pt x="138" y="416"/>
                </a:cubicBezTo>
                <a:cubicBezTo>
                  <a:pt x="132" y="416"/>
                  <a:pt x="128" y="411"/>
                  <a:pt x="128" y="405"/>
                </a:cubicBezTo>
                <a:cubicBezTo>
                  <a:pt x="128" y="192"/>
                  <a:pt x="128" y="192"/>
                  <a:pt x="128" y="192"/>
                </a:cubicBezTo>
                <a:cubicBezTo>
                  <a:pt x="128" y="186"/>
                  <a:pt x="132" y="181"/>
                  <a:pt x="138" y="181"/>
                </a:cubicBezTo>
                <a:cubicBezTo>
                  <a:pt x="288" y="181"/>
                  <a:pt x="288" y="181"/>
                  <a:pt x="288" y="181"/>
                </a:cubicBezTo>
                <a:cubicBezTo>
                  <a:pt x="294" y="181"/>
                  <a:pt x="298" y="186"/>
                  <a:pt x="298" y="192"/>
                </a:cubicBezTo>
                <a:lnTo>
                  <a:pt x="298" y="405"/>
                </a:lnTo>
                <a:close/>
                <a:moveTo>
                  <a:pt x="341" y="362"/>
                </a:moveTo>
                <a:cubicBezTo>
                  <a:pt x="341" y="368"/>
                  <a:pt x="336" y="373"/>
                  <a:pt x="330" y="373"/>
                </a:cubicBezTo>
                <a:cubicBezTo>
                  <a:pt x="324" y="373"/>
                  <a:pt x="320" y="368"/>
                  <a:pt x="320" y="362"/>
                </a:cubicBezTo>
                <a:cubicBezTo>
                  <a:pt x="320" y="160"/>
                  <a:pt x="320" y="160"/>
                  <a:pt x="320" y="160"/>
                </a:cubicBezTo>
                <a:cubicBezTo>
                  <a:pt x="181" y="160"/>
                  <a:pt x="181" y="160"/>
                  <a:pt x="181" y="160"/>
                </a:cubicBezTo>
                <a:cubicBezTo>
                  <a:pt x="175" y="160"/>
                  <a:pt x="170" y="155"/>
                  <a:pt x="170" y="149"/>
                </a:cubicBezTo>
                <a:cubicBezTo>
                  <a:pt x="170" y="143"/>
                  <a:pt x="175" y="138"/>
                  <a:pt x="181" y="138"/>
                </a:cubicBezTo>
                <a:cubicBezTo>
                  <a:pt x="330" y="138"/>
                  <a:pt x="330" y="138"/>
                  <a:pt x="330" y="138"/>
                </a:cubicBezTo>
                <a:cubicBezTo>
                  <a:pt x="336" y="138"/>
                  <a:pt x="341" y="143"/>
                  <a:pt x="341" y="149"/>
                </a:cubicBezTo>
                <a:lnTo>
                  <a:pt x="341" y="362"/>
                </a:lnTo>
                <a:close/>
                <a:moveTo>
                  <a:pt x="384" y="320"/>
                </a:moveTo>
                <a:cubicBezTo>
                  <a:pt x="384" y="326"/>
                  <a:pt x="379" y="330"/>
                  <a:pt x="373" y="330"/>
                </a:cubicBezTo>
                <a:cubicBezTo>
                  <a:pt x="367" y="330"/>
                  <a:pt x="362" y="326"/>
                  <a:pt x="362" y="320"/>
                </a:cubicBezTo>
                <a:cubicBezTo>
                  <a:pt x="362" y="117"/>
                  <a:pt x="362" y="117"/>
                  <a:pt x="362" y="117"/>
                </a:cubicBezTo>
                <a:cubicBezTo>
                  <a:pt x="224" y="117"/>
                  <a:pt x="224" y="117"/>
                  <a:pt x="224" y="117"/>
                </a:cubicBezTo>
                <a:cubicBezTo>
                  <a:pt x="218" y="117"/>
                  <a:pt x="213" y="112"/>
                  <a:pt x="213" y="106"/>
                </a:cubicBezTo>
                <a:cubicBezTo>
                  <a:pt x="213" y="100"/>
                  <a:pt x="218" y="96"/>
                  <a:pt x="224" y="96"/>
                </a:cubicBezTo>
                <a:cubicBezTo>
                  <a:pt x="373" y="96"/>
                  <a:pt x="373" y="96"/>
                  <a:pt x="373" y="96"/>
                </a:cubicBezTo>
                <a:cubicBezTo>
                  <a:pt x="379" y="96"/>
                  <a:pt x="384" y="100"/>
                  <a:pt x="384" y="106"/>
                </a:cubicBezTo>
                <a:lnTo>
                  <a:pt x="384" y="320"/>
                </a:lnTo>
                <a:close/>
              </a:path>
            </a:pathLst>
          </a:custGeom>
          <a:solidFill>
            <a:srgbClr val="007680"/>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2" name="TextBox 11"/>
          <p:cNvSpPr txBox="1"/>
          <p:nvPr/>
        </p:nvSpPr>
        <p:spPr>
          <a:xfrm>
            <a:off x="469900" y="1541360"/>
            <a:ext cx="4332919" cy="215444"/>
          </a:xfrm>
          <a:prstGeom prst="rect">
            <a:avLst/>
          </a:prstGeom>
          <a:noFill/>
        </p:spPr>
        <p:txBody>
          <a:bodyPr vert="horz" wrap="square" lIns="0" tIns="0" rIns="0" bIns="0" rtlCol="0">
            <a:spAutoFit/>
          </a:bodyPr>
          <a:lstStyle/>
          <a:p>
            <a:pPr>
              <a:spcBef>
                <a:spcPts val="200"/>
              </a:spcBef>
              <a:buSzPct val="100000"/>
            </a:pPr>
            <a:r>
              <a:rPr lang="es-VE" sz="1400" b="1" dirty="0" smtClean="0">
                <a:solidFill>
                  <a:srgbClr val="007680"/>
                </a:solidFill>
              </a:rPr>
              <a:t>Análisis y reportes</a:t>
            </a:r>
          </a:p>
        </p:txBody>
      </p:sp>
      <p:sp>
        <p:nvSpPr>
          <p:cNvPr id="32" name="Text Placeholder 1">
            <a:extLst>
              <a:ext uri="{FF2B5EF4-FFF2-40B4-BE49-F238E27FC236}">
                <a16:creationId xmlns:a16="http://schemas.microsoft.com/office/drawing/2014/main" id="{5D9D4099-EAD0-412D-8DB1-EAC1490A1C67}"/>
              </a:ext>
            </a:extLst>
          </p:cNvPr>
          <p:cNvSpPr>
            <a:spLocks noGrp="1"/>
          </p:cNvSpPr>
          <p:nvPr>
            <p:ph type="body" sz="quarter" idx="13"/>
          </p:nvPr>
        </p:nvSpPr>
        <p:spPr>
          <a:xfrm>
            <a:off x="469900" y="798834"/>
            <a:ext cx="11252200" cy="757255"/>
          </a:xfrm>
        </p:spPr>
        <p:txBody>
          <a:bodyPr/>
          <a:lstStyle/>
          <a:p>
            <a:r>
              <a:rPr lang="es-VE" sz="1600" dirty="0"/>
              <a:t>Empodere a sus colaboradores a tomar decisiones inteligentes rápidas</a:t>
            </a:r>
          </a:p>
        </p:txBody>
      </p:sp>
      <p:sp>
        <p:nvSpPr>
          <p:cNvPr id="33" name="Title 2">
            <a:extLst>
              <a:ext uri="{FF2B5EF4-FFF2-40B4-BE49-F238E27FC236}">
                <a16:creationId xmlns:a16="http://schemas.microsoft.com/office/drawing/2014/main" id="{25DCCE82-D564-4B8F-B851-3AB02077114B}"/>
              </a:ext>
            </a:extLst>
          </p:cNvPr>
          <p:cNvSpPr>
            <a:spLocks noGrp="1"/>
          </p:cNvSpPr>
          <p:nvPr>
            <p:ph type="title"/>
          </p:nvPr>
        </p:nvSpPr>
        <p:spPr>
          <a:xfrm>
            <a:off x="469900" y="402587"/>
            <a:ext cx="11252200" cy="334102"/>
          </a:xfrm>
        </p:spPr>
        <p:txBody>
          <a:bodyPr/>
          <a:lstStyle/>
          <a:p>
            <a:r>
              <a:rPr lang="es-VE" sz="2400" dirty="0" smtClean="0"/>
              <a:t>Características</a:t>
            </a:r>
            <a:endParaRPr lang="es-VE" sz="2400" dirty="0"/>
          </a:p>
        </p:txBody>
      </p:sp>
      <p:sp>
        <p:nvSpPr>
          <p:cNvPr id="8" name="TextBox 7"/>
          <p:cNvSpPr txBox="1"/>
          <p:nvPr/>
        </p:nvSpPr>
        <p:spPr>
          <a:xfrm>
            <a:off x="6738863" y="2087377"/>
            <a:ext cx="4607315" cy="2821285"/>
          </a:xfrm>
          <a:prstGeom prst="rect">
            <a:avLst/>
          </a:prstGeom>
          <a:noFill/>
        </p:spPr>
        <p:txBody>
          <a:bodyPr vert="horz" wrap="square" lIns="0" tIns="0" rIns="0" bIns="0" rtlCol="0">
            <a:spAutoFit/>
          </a:bodyPr>
          <a:lstStyle/>
          <a:p>
            <a:pPr marL="0" marR="0" lvl="0" indent="0" algn="just" defTabSz="1219170" rtl="0" eaLnBrk="1" fontAlgn="auto" latinLnBrk="0" hangingPunct="1">
              <a:lnSpc>
                <a:spcPct val="100000"/>
              </a:lnSpc>
              <a:spcBef>
                <a:spcPts val="200"/>
              </a:spcBef>
              <a:spcAft>
                <a:spcPts val="0"/>
              </a:spcAft>
              <a:buClrTx/>
              <a:buSzPct val="100000"/>
              <a:buFontTx/>
              <a:buNone/>
              <a:tabLst/>
              <a:defRPr/>
            </a:pP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Junto </a:t>
            </a:r>
            <a:r>
              <a:rPr kumimoji="0" lang="es-VE" sz="1200" b="0" i="0" u="none" strike="noStrike" kern="1200" cap="none" spc="0" normalizeH="0" baseline="0" noProof="0" dirty="0">
                <a:ln>
                  <a:noFill/>
                </a:ln>
                <a:solidFill>
                  <a:prstClr val="black"/>
                </a:solidFill>
                <a:effectLst/>
                <a:uLnTx/>
                <a:uFillTx/>
                <a:latin typeface="Verdana"/>
                <a:ea typeface="+mn-ea"/>
                <a:cs typeface="+mn-cs"/>
              </a:rPr>
              <a:t>con los informes de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SAP </a:t>
            </a:r>
            <a:r>
              <a:rPr kumimoji="0" lang="es-VE" sz="1200" b="0" i="0" u="none" strike="noStrike" kern="1200" cap="none" spc="0" normalizeH="0" baseline="0" noProof="0" dirty="0" err="1" smtClean="0">
                <a:ln>
                  <a:noFill/>
                </a:ln>
                <a:solidFill>
                  <a:prstClr val="black"/>
                </a:solidFill>
                <a:effectLst/>
                <a:uLnTx/>
                <a:uFillTx/>
                <a:latin typeface="Verdana"/>
                <a:ea typeface="+mn-ea"/>
                <a:cs typeface="+mn-cs"/>
              </a:rPr>
              <a:t>Crystal</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 </a:t>
            </a:r>
            <a:r>
              <a:rPr kumimoji="0" lang="es-VE" sz="1200" b="0" i="0" u="none" strike="noStrike" kern="1200" cap="none" spc="0" normalizeH="0" baseline="0" noProof="0" dirty="0">
                <a:ln>
                  <a:noFill/>
                </a:ln>
                <a:solidFill>
                  <a:prstClr val="black"/>
                </a:solidFill>
                <a:effectLst/>
                <a:uLnTx/>
                <a:uFillTx/>
                <a:latin typeface="Verdana"/>
                <a:ea typeface="+mn-ea"/>
                <a:cs typeface="+mn-cs"/>
              </a:rPr>
              <a:t>totalmente integrados para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SAP Business </a:t>
            </a:r>
            <a:r>
              <a:rPr kumimoji="0" lang="es-VE" sz="1200" b="0" i="0" u="none" strike="noStrike" kern="1200" cap="none" spc="0" normalizeH="0" baseline="0" noProof="0" dirty="0" err="1" smtClean="0">
                <a:ln>
                  <a:noFill/>
                </a:ln>
                <a:solidFill>
                  <a:prstClr val="black"/>
                </a:solidFill>
                <a:effectLst/>
                <a:uLnTx/>
                <a:uFillTx/>
                <a:latin typeface="Verdana"/>
                <a:ea typeface="+mn-ea"/>
                <a:cs typeface="+mn-cs"/>
              </a:rPr>
              <a:t>One</a:t>
            </a:r>
            <a:r>
              <a:rPr kumimoji="0" lang="es-VE" sz="1200" b="0" i="0" u="none" strike="noStrike" kern="1200" cap="none" spc="0" normalizeH="0" baseline="0" noProof="0" dirty="0">
                <a:ln>
                  <a:noFill/>
                </a:ln>
                <a:solidFill>
                  <a:prstClr val="black"/>
                </a:solidFill>
                <a:effectLst/>
                <a:uLnTx/>
                <a:uFillTx/>
                <a:latin typeface="Verdana"/>
                <a:ea typeface="+mn-ea"/>
                <a:cs typeface="+mn-cs"/>
              </a:rPr>
              <a:t>, puede crear paneles e informes que brinden información sobre todas las áreas de negocios. La funcionalidad intuitiva, interactiva y detallada le ayuda a obtener respuestas a sus preguntas más urgentes. L</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os </a:t>
            </a:r>
            <a:r>
              <a:rPr kumimoji="0" lang="es-VE" sz="1200" b="0" i="0" u="none" strike="noStrike" kern="1200" cap="none" spc="0" normalizeH="0" baseline="0" noProof="0" dirty="0">
                <a:ln>
                  <a:noFill/>
                </a:ln>
                <a:solidFill>
                  <a:prstClr val="black"/>
                </a:solidFill>
                <a:effectLst/>
                <a:uLnTx/>
                <a:uFillTx/>
                <a:latin typeface="Verdana"/>
                <a:ea typeface="+mn-ea"/>
                <a:cs typeface="+mn-cs"/>
              </a:rPr>
              <a:t>empleados pueden abordar las necesidades de los clientes más rápido, y los gerentes pueden rastrear con precisión los ingresos, los costos y el flujo de caja para evaluar el desempeño y tomar medidas correctivas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rápidas.</a:t>
            </a:r>
          </a:p>
          <a:p>
            <a:pPr marL="0" marR="0" lvl="0" indent="0" algn="just" defTabSz="1219170" rtl="0" eaLnBrk="1" fontAlgn="auto" latinLnBrk="0" hangingPunct="1">
              <a:lnSpc>
                <a:spcPct val="100000"/>
              </a:lnSpc>
              <a:spcBef>
                <a:spcPts val="200"/>
              </a:spcBef>
              <a:spcAft>
                <a:spcPts val="0"/>
              </a:spcAft>
              <a:buClrTx/>
              <a:buSzPct val="100000"/>
              <a:buFontTx/>
              <a:buNone/>
              <a:tabLst/>
              <a:defRPr/>
            </a:pPr>
            <a:endParaRPr kumimoji="0" lang="es-VE"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just" defTabSz="1219170" rtl="0" eaLnBrk="1" fontAlgn="auto" latinLnBrk="0" hangingPunct="1">
              <a:lnSpc>
                <a:spcPct val="100000"/>
              </a:lnSpc>
              <a:spcBef>
                <a:spcPts val="200"/>
              </a:spcBef>
              <a:spcAft>
                <a:spcPts val="0"/>
              </a:spcAft>
              <a:buClrTx/>
              <a:buSzPct val="100000"/>
              <a:buFontTx/>
              <a:buNone/>
              <a:tabLst/>
              <a:defRPr/>
            </a:pPr>
            <a:r>
              <a:rPr kumimoji="0" lang="es-VE" sz="1200" b="0" i="0" u="none" strike="noStrike" kern="1200" cap="none" spc="0" normalizeH="0" baseline="0" noProof="0" dirty="0">
                <a:ln>
                  <a:noFill/>
                </a:ln>
                <a:solidFill>
                  <a:prstClr val="black"/>
                </a:solidFill>
                <a:effectLst/>
                <a:uLnTx/>
                <a:uFillTx/>
                <a:latin typeface="Verdana"/>
                <a:ea typeface="+mn-ea"/>
                <a:cs typeface="+mn-cs"/>
              </a:rPr>
              <a:t>Para un acceso a la información aún más rápido, la versión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SAP Hana </a:t>
            </a:r>
            <a:r>
              <a:rPr kumimoji="0" lang="es-VE" sz="1200" b="0" i="0" u="none" strike="noStrike" kern="1200" cap="none" spc="0" normalizeH="0" baseline="0" noProof="0" dirty="0">
                <a:ln>
                  <a:noFill/>
                </a:ln>
                <a:solidFill>
                  <a:prstClr val="black"/>
                </a:solidFill>
                <a:effectLst/>
                <a:uLnTx/>
                <a:uFillTx/>
                <a:latin typeface="Verdana"/>
                <a:ea typeface="+mn-ea"/>
                <a:cs typeface="+mn-cs"/>
              </a:rPr>
              <a:t>para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SAP Business </a:t>
            </a:r>
            <a:r>
              <a:rPr kumimoji="0" lang="es-VE" sz="1200" b="0" i="0" u="none" strike="noStrike" kern="1200" cap="none" spc="0" normalizeH="0" baseline="0" noProof="0" dirty="0" err="1" smtClean="0">
                <a:ln>
                  <a:noFill/>
                </a:ln>
                <a:solidFill>
                  <a:prstClr val="black"/>
                </a:solidFill>
                <a:effectLst/>
                <a:uLnTx/>
                <a:uFillTx/>
                <a:latin typeface="Verdana"/>
                <a:ea typeface="+mn-ea"/>
                <a:cs typeface="+mn-cs"/>
              </a:rPr>
              <a:t>One</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 </a:t>
            </a:r>
            <a:r>
              <a:rPr kumimoji="0" lang="es-VE" sz="1200" b="0" i="0" u="none" strike="noStrike" kern="1200" cap="none" spc="0" normalizeH="0" baseline="0" noProof="0" dirty="0">
                <a:ln>
                  <a:noFill/>
                </a:ln>
                <a:solidFill>
                  <a:prstClr val="black"/>
                </a:solidFill>
                <a:effectLst/>
                <a:uLnTx/>
                <a:uFillTx/>
                <a:latin typeface="Verdana"/>
                <a:ea typeface="+mn-ea"/>
                <a:cs typeface="+mn-cs"/>
              </a:rPr>
              <a:t>proporciona análisis potentes en tiempo real, lo que facilita a los usuarios buscar en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SAP Business </a:t>
            </a:r>
            <a:r>
              <a:rPr kumimoji="0" lang="es-VE" sz="1200" b="0" i="0" u="none" strike="noStrike" kern="1200" cap="none" spc="0" normalizeH="0" baseline="0" noProof="0" dirty="0" err="1" smtClean="0">
                <a:ln>
                  <a:noFill/>
                </a:ln>
                <a:solidFill>
                  <a:prstClr val="black"/>
                </a:solidFill>
                <a:effectLst/>
                <a:uLnTx/>
                <a:uFillTx/>
                <a:latin typeface="Verdana"/>
                <a:ea typeface="+mn-ea"/>
                <a:cs typeface="+mn-cs"/>
              </a:rPr>
              <a:t>One</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 </a:t>
            </a:r>
            <a:r>
              <a:rPr kumimoji="0" lang="es-VE" sz="1200" b="0" i="0" u="none" strike="noStrike" kern="1200" cap="none" spc="0" normalizeH="0" baseline="0" noProof="0" dirty="0">
                <a:ln>
                  <a:noFill/>
                </a:ln>
                <a:solidFill>
                  <a:prstClr val="black"/>
                </a:solidFill>
                <a:effectLst/>
                <a:uLnTx/>
                <a:uFillTx/>
                <a:latin typeface="Verdana"/>
                <a:ea typeface="+mn-ea"/>
                <a:cs typeface="+mn-cs"/>
              </a:rPr>
              <a:t>la información que necesita y crear informes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estándar.</a:t>
            </a:r>
            <a:endParaRPr kumimoji="0" lang="es-VE" sz="1200" b="0" i="0" u="none" strike="noStrike" kern="1200" cap="none" spc="0" normalizeH="0" baseline="0" noProof="0" dirty="0">
              <a:ln>
                <a:noFill/>
              </a:ln>
              <a:solidFill>
                <a:srgbClr val="FF0000"/>
              </a:solidFill>
              <a:effectLst/>
              <a:uLnTx/>
              <a:uFillTx/>
              <a:latin typeface="Verdana"/>
              <a:ea typeface="+mn-ea"/>
              <a:cs typeface="+mn-cs"/>
            </a:endParaRPr>
          </a:p>
        </p:txBody>
      </p:sp>
      <p:sp>
        <p:nvSpPr>
          <p:cNvPr id="9" name="Rectangle 8"/>
          <p:cNvSpPr/>
          <p:nvPr/>
        </p:nvSpPr>
        <p:spPr bwMode="gray">
          <a:xfrm>
            <a:off x="521227" y="2143759"/>
            <a:ext cx="5587006" cy="2699457"/>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s-VE" sz="1600" b="1" i="0" u="none" strike="noStrike" kern="1200" cap="none" spc="0" normalizeH="0" baseline="0" noProof="0" dirty="0" smtClean="0">
              <a:ln>
                <a:noFill/>
              </a:ln>
              <a:solidFill>
                <a:prstClr val="white"/>
              </a:solidFill>
              <a:effectLst/>
              <a:uLnTx/>
              <a:uFillTx/>
              <a:latin typeface="Verdana"/>
              <a:ea typeface="+mn-ea"/>
              <a:cs typeface="+mn-cs"/>
            </a:endParaRPr>
          </a:p>
        </p:txBody>
      </p:sp>
      <p:sp>
        <p:nvSpPr>
          <p:cNvPr id="11" name="TextBox 10"/>
          <p:cNvSpPr txBox="1"/>
          <p:nvPr/>
        </p:nvSpPr>
        <p:spPr>
          <a:xfrm>
            <a:off x="728878" y="2406751"/>
            <a:ext cx="5094514" cy="2426305"/>
          </a:xfrm>
          <a:prstGeom prst="rect">
            <a:avLst/>
          </a:prstGeom>
          <a:noFill/>
        </p:spPr>
        <p:txBody>
          <a:bodyPr vert="horz" wrap="square" lIns="0" tIns="0" rIns="0" bIns="0" rtlCol="0">
            <a:spAutoFit/>
          </a:bodyPr>
          <a:lstStyle/>
          <a:p>
            <a:pPr marL="0" marR="0" lvl="0" indent="0" algn="just" defTabSz="1219170" rtl="0" eaLnBrk="1" fontAlgn="auto" latinLnBrk="0" hangingPunct="1">
              <a:lnSpc>
                <a:spcPct val="100000"/>
              </a:lnSpc>
              <a:spcBef>
                <a:spcPts val="200"/>
              </a:spcBef>
              <a:spcAft>
                <a:spcPts val="0"/>
              </a:spcAft>
              <a:buClrTx/>
              <a:buSzPct val="100000"/>
              <a:buFontTx/>
              <a:buNone/>
              <a:tabLst/>
              <a:defRPr/>
            </a:pPr>
            <a:r>
              <a:rPr kumimoji="0" lang="es-VE" sz="1200" b="0" i="0" u="none" strike="noStrike" kern="1200" cap="none" spc="0" normalizeH="0" baseline="0" noProof="0" dirty="0">
                <a:ln>
                  <a:noFill/>
                </a:ln>
                <a:solidFill>
                  <a:prstClr val="black"/>
                </a:solidFill>
                <a:effectLst/>
                <a:uLnTx/>
                <a:uFillTx/>
                <a:latin typeface="Verdana"/>
                <a:ea typeface="+mn-ea"/>
                <a:cs typeface="+mn-cs"/>
              </a:rPr>
              <a:t>Sap Business </a:t>
            </a:r>
            <a:r>
              <a:rPr kumimoji="0" lang="es-VE" sz="1200" b="0" i="0" u="none" strike="noStrike" kern="1200" cap="none" spc="0" normalizeH="0" baseline="0" noProof="0" dirty="0" err="1">
                <a:ln>
                  <a:noFill/>
                </a:ln>
                <a:solidFill>
                  <a:prstClr val="black"/>
                </a:solidFill>
                <a:effectLst/>
                <a:uLnTx/>
                <a:uFillTx/>
                <a:latin typeface="Verdana"/>
                <a:ea typeface="+mn-ea"/>
                <a:cs typeface="+mn-cs"/>
              </a:rPr>
              <a:t>One</a:t>
            </a:r>
            <a:r>
              <a:rPr kumimoji="0" lang="es-VE" sz="1200" b="0" i="0" u="none" strike="noStrike" kern="1200" cap="none" spc="0" normalizeH="0" baseline="0" noProof="0" dirty="0">
                <a:ln>
                  <a:noFill/>
                </a:ln>
                <a:solidFill>
                  <a:prstClr val="black"/>
                </a:solidFill>
                <a:effectLst/>
                <a:uLnTx/>
                <a:uFillTx/>
                <a:latin typeface="Verdana"/>
                <a:ea typeface="+mn-ea"/>
                <a:cs typeface="+mn-cs"/>
              </a:rPr>
              <a:t> permite a sus empleados tomar decisiones inteligentes y seguras, más rápido al capturar toda la información crítica en ventas, clientes, operaciones y finanzas, lo que hace que esté disponible al instante en toda la empresa. Al integrar estos datos en un sistema en lugar de múltiples hojas de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cálculos </a:t>
            </a:r>
            <a:r>
              <a:rPr kumimoji="0" lang="es-VE" sz="1200" b="0" i="0" u="none" strike="noStrike" kern="1200" cap="none" spc="0" normalizeH="0" baseline="0" noProof="0" dirty="0">
                <a:ln>
                  <a:noFill/>
                </a:ln>
                <a:solidFill>
                  <a:prstClr val="black"/>
                </a:solidFill>
                <a:effectLst/>
                <a:uLnTx/>
                <a:uFillTx/>
                <a:latin typeface="Verdana"/>
                <a:ea typeface="+mn-ea"/>
                <a:cs typeface="+mn-cs"/>
              </a:rPr>
              <a:t>desconectadas, elimina la entrada duplicada de datos, los costos y los errores relacionados. Las alertas basadas en el flujo de trabajo activan respuestas automáticas cuando ocurren eventos comerciales importantes, lo que le permite concentrarse en los eventos más críticos. tiene una visibilidad clara del rendimiento de su negocio y una mayor confianza en la información utilizada para tomar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decisiones.</a:t>
            </a:r>
            <a:endParaRPr kumimoji="0" lang="es-VE"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1219170" rtl="0" eaLnBrk="1" fontAlgn="auto" latinLnBrk="0" hangingPunct="1">
              <a:lnSpc>
                <a:spcPct val="100000"/>
              </a:lnSpc>
              <a:spcBef>
                <a:spcPts val="200"/>
              </a:spcBef>
              <a:spcAft>
                <a:spcPts val="0"/>
              </a:spcAft>
              <a:buClrTx/>
              <a:buSzPct val="100000"/>
              <a:buFontTx/>
              <a:buNone/>
              <a:tabLst/>
              <a:defRPr/>
            </a:pPr>
            <a:endParaRPr kumimoji="0" lang="es-VE" sz="1200" b="0" i="0" u="none" strike="noStrike" kern="1200" cap="none" spc="0" normalizeH="0" baseline="0" noProof="0" dirty="0" smtClean="0">
              <a:ln>
                <a:noFill/>
              </a:ln>
              <a:solidFill>
                <a:prstClr val="black"/>
              </a:solidFill>
              <a:effectLst/>
              <a:uLnTx/>
              <a:uFillTx/>
              <a:latin typeface="Verdana"/>
              <a:ea typeface="+mn-ea"/>
              <a:cs typeface="+mn-cs"/>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7422" y="4656578"/>
            <a:ext cx="2295970" cy="2295970"/>
          </a:xfrm>
          <a:prstGeom prst="rect">
            <a:avLst/>
          </a:prstGeom>
        </p:spPr>
      </p:pic>
      <p:sp>
        <p:nvSpPr>
          <p:cNvPr id="3" name="Trapezoid 2"/>
          <p:cNvSpPr/>
          <p:nvPr/>
        </p:nvSpPr>
        <p:spPr bwMode="gray">
          <a:xfrm rot="16200000">
            <a:off x="4860963" y="3258949"/>
            <a:ext cx="2946401" cy="451862"/>
          </a:xfrm>
          <a:prstGeom prst="trapezoid">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Tree>
    <p:extLst>
      <p:ext uri="{BB962C8B-B14F-4D97-AF65-F5344CB8AC3E}">
        <p14:creationId xmlns:p14="http://schemas.microsoft.com/office/powerpoint/2010/main" val="35909145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69900" y="1541360"/>
            <a:ext cx="4332919" cy="215444"/>
          </a:xfrm>
          <a:prstGeom prst="rect">
            <a:avLst/>
          </a:prstGeom>
          <a:noFill/>
        </p:spPr>
        <p:txBody>
          <a:bodyPr vert="horz" wrap="square" lIns="0" tIns="0" rIns="0" bIns="0" rtlCol="0">
            <a:spAutoFit/>
          </a:bodyPr>
          <a:lstStyle/>
          <a:p>
            <a:pPr>
              <a:spcBef>
                <a:spcPts val="200"/>
              </a:spcBef>
              <a:buSzPct val="100000"/>
            </a:pPr>
            <a:r>
              <a:rPr lang="es-VE" sz="1400" b="1" dirty="0" smtClean="0">
                <a:solidFill>
                  <a:srgbClr val="007680"/>
                </a:solidFill>
              </a:rPr>
              <a:t>Donde sea</a:t>
            </a:r>
          </a:p>
        </p:txBody>
      </p:sp>
      <p:sp>
        <p:nvSpPr>
          <p:cNvPr id="32" name="Text Placeholder 1">
            <a:extLst>
              <a:ext uri="{FF2B5EF4-FFF2-40B4-BE49-F238E27FC236}">
                <a16:creationId xmlns:a16="http://schemas.microsoft.com/office/drawing/2014/main" id="{5D9D4099-EAD0-412D-8DB1-EAC1490A1C67}"/>
              </a:ext>
            </a:extLst>
          </p:cNvPr>
          <p:cNvSpPr>
            <a:spLocks noGrp="1"/>
          </p:cNvSpPr>
          <p:nvPr>
            <p:ph type="body" sz="quarter" idx="13"/>
          </p:nvPr>
        </p:nvSpPr>
        <p:spPr>
          <a:xfrm>
            <a:off x="469900" y="798834"/>
            <a:ext cx="11252200" cy="757255"/>
          </a:xfrm>
        </p:spPr>
        <p:txBody>
          <a:bodyPr/>
          <a:lstStyle/>
          <a:p>
            <a:r>
              <a:rPr lang="es-VE" sz="1600" dirty="0"/>
              <a:t>Hecho a la medida de sus necesidades</a:t>
            </a:r>
          </a:p>
        </p:txBody>
      </p:sp>
      <p:sp>
        <p:nvSpPr>
          <p:cNvPr id="33" name="Title 2">
            <a:extLst>
              <a:ext uri="{FF2B5EF4-FFF2-40B4-BE49-F238E27FC236}">
                <a16:creationId xmlns:a16="http://schemas.microsoft.com/office/drawing/2014/main" id="{25DCCE82-D564-4B8F-B851-3AB02077114B}"/>
              </a:ext>
            </a:extLst>
          </p:cNvPr>
          <p:cNvSpPr>
            <a:spLocks noGrp="1"/>
          </p:cNvSpPr>
          <p:nvPr>
            <p:ph type="title"/>
          </p:nvPr>
        </p:nvSpPr>
        <p:spPr>
          <a:xfrm>
            <a:off x="469900" y="402587"/>
            <a:ext cx="11252200" cy="334102"/>
          </a:xfrm>
        </p:spPr>
        <p:txBody>
          <a:bodyPr/>
          <a:lstStyle/>
          <a:p>
            <a:r>
              <a:rPr lang="es-VE" sz="2400" dirty="0" smtClean="0"/>
              <a:t>Características</a:t>
            </a:r>
            <a:endParaRPr lang="es-VE" sz="2400" dirty="0"/>
          </a:p>
        </p:txBody>
      </p:sp>
      <p:sp>
        <p:nvSpPr>
          <p:cNvPr id="21" name="TextBox 20"/>
          <p:cNvSpPr txBox="1"/>
          <p:nvPr/>
        </p:nvSpPr>
        <p:spPr>
          <a:xfrm>
            <a:off x="934578" y="2127653"/>
            <a:ext cx="2991332" cy="1554272"/>
          </a:xfrm>
          <a:prstGeom prst="rect">
            <a:avLst/>
          </a:prstGeom>
          <a:noFill/>
        </p:spPr>
        <p:txBody>
          <a:bodyPr vert="horz" wrap="square" lIns="0" tIns="0" rIns="0" bIns="0" rtlCol="0">
            <a:spAutoFit/>
          </a:bodyPr>
          <a:lstStyle/>
          <a:p>
            <a:pPr marL="0" marR="0" lvl="0" indent="0" algn="just" defTabSz="1219170" rtl="0" eaLnBrk="1" fontAlgn="auto" latinLnBrk="0" hangingPunct="1">
              <a:lnSpc>
                <a:spcPct val="100000"/>
              </a:lnSpc>
              <a:spcBef>
                <a:spcPts val="200"/>
              </a:spcBef>
              <a:spcAft>
                <a:spcPts val="0"/>
              </a:spcAft>
              <a:buClrTx/>
              <a:buSzPct val="100000"/>
              <a:buFontTx/>
              <a:buNone/>
              <a:tabLst/>
              <a:defRPr/>
            </a:pP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Ahora </a:t>
            </a:r>
            <a:r>
              <a:rPr kumimoji="0" lang="es-VE" sz="1200" b="0" i="0" u="none" strike="noStrike" kern="1200" cap="none" spc="0" normalizeH="0" baseline="0" noProof="0" dirty="0">
                <a:ln>
                  <a:noFill/>
                </a:ln>
                <a:solidFill>
                  <a:prstClr val="black"/>
                </a:solidFill>
                <a:effectLst/>
                <a:uLnTx/>
                <a:uFillTx/>
                <a:latin typeface="Verdana"/>
                <a:ea typeface="+mn-ea"/>
                <a:cs typeface="+mn-cs"/>
              </a:rPr>
              <a:t>puede desplegar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SAP Business </a:t>
            </a:r>
            <a:r>
              <a:rPr kumimoji="0" lang="es-VE" sz="1200" b="0" i="0" u="none" strike="noStrike" kern="1200" cap="none" spc="0" normalizeH="0" baseline="0" noProof="0" dirty="0" err="1" smtClean="0">
                <a:ln>
                  <a:noFill/>
                </a:ln>
                <a:solidFill>
                  <a:prstClr val="black"/>
                </a:solidFill>
                <a:effectLst/>
                <a:uLnTx/>
                <a:uFillTx/>
                <a:latin typeface="Verdana"/>
                <a:ea typeface="+mn-ea"/>
                <a:cs typeface="+mn-cs"/>
              </a:rPr>
              <a:t>One</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 Cloud </a:t>
            </a:r>
            <a:r>
              <a:rPr kumimoji="0" lang="es-VE" sz="1200" b="0" i="0" u="none" strike="noStrike" kern="1200" cap="none" spc="0" normalizeH="0" baseline="0" noProof="0" dirty="0">
                <a:ln>
                  <a:noFill/>
                </a:ln>
                <a:solidFill>
                  <a:prstClr val="black"/>
                </a:solidFill>
                <a:effectLst/>
                <a:uLnTx/>
                <a:uFillTx/>
                <a:latin typeface="Verdana"/>
                <a:ea typeface="+mn-ea"/>
                <a:cs typeface="+mn-cs"/>
              </a:rPr>
              <a:t>por una tarifa de licencia mensual, por lo que cuando su negocio crezca, su solución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SAP Business </a:t>
            </a:r>
            <a:r>
              <a:rPr kumimoji="0" lang="es-VE" sz="1200" b="0" i="0" u="none" strike="noStrike" kern="1200" cap="none" spc="0" normalizeH="0" baseline="0" noProof="0" dirty="0" err="1" smtClean="0">
                <a:ln>
                  <a:noFill/>
                </a:ln>
                <a:solidFill>
                  <a:prstClr val="black"/>
                </a:solidFill>
                <a:effectLst/>
                <a:uLnTx/>
                <a:uFillTx/>
                <a:latin typeface="Verdana"/>
                <a:ea typeface="+mn-ea"/>
                <a:cs typeface="+mn-cs"/>
              </a:rPr>
              <a:t>One</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 </a:t>
            </a:r>
            <a:r>
              <a:rPr kumimoji="0" lang="es-VE" sz="1200" b="0" i="0" u="none" strike="noStrike" kern="1200" cap="none" spc="0" normalizeH="0" baseline="0" noProof="0" dirty="0">
                <a:ln>
                  <a:noFill/>
                </a:ln>
                <a:solidFill>
                  <a:prstClr val="black"/>
                </a:solidFill>
                <a:effectLst/>
                <a:uLnTx/>
                <a:uFillTx/>
                <a:latin typeface="Verdana"/>
                <a:ea typeface="+mn-ea"/>
                <a:cs typeface="+mn-cs"/>
              </a:rPr>
              <a:t>crecerá con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usted</a:t>
            </a:r>
          </a:p>
          <a:p>
            <a:pPr marL="0" marR="0" lvl="0" indent="0" algn="just" defTabSz="1219170" rtl="0" eaLnBrk="1" fontAlgn="auto" latinLnBrk="0" hangingPunct="1">
              <a:lnSpc>
                <a:spcPct val="100000"/>
              </a:lnSpc>
              <a:spcBef>
                <a:spcPts val="200"/>
              </a:spcBef>
              <a:spcAft>
                <a:spcPts val="0"/>
              </a:spcAft>
              <a:buClrTx/>
              <a:buSzPct val="100000"/>
              <a:buFontTx/>
              <a:buNone/>
              <a:tabLst/>
              <a:defRPr/>
            </a:pPr>
            <a:endParaRPr kumimoji="0" lang="es-VE"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just" defTabSz="1219170" rtl="0" eaLnBrk="1" fontAlgn="auto" latinLnBrk="0" hangingPunct="1">
              <a:lnSpc>
                <a:spcPct val="100000"/>
              </a:lnSpc>
              <a:spcBef>
                <a:spcPts val="200"/>
              </a:spcBef>
              <a:spcAft>
                <a:spcPts val="0"/>
              </a:spcAft>
              <a:buClrTx/>
              <a:buSzPct val="100000"/>
              <a:buFontTx/>
              <a:buNone/>
              <a:tabLst/>
              <a:defRPr/>
            </a:pPr>
            <a:endParaRPr kumimoji="0" lang="es-VE" sz="1200" b="0" i="0" u="none" strike="noStrike" kern="1200" cap="none" spc="0" normalizeH="0" baseline="0" noProof="0" dirty="0" smtClean="0">
              <a:ln>
                <a:noFill/>
              </a:ln>
              <a:solidFill>
                <a:prstClr val="black"/>
              </a:solidFill>
              <a:effectLst/>
              <a:uLnTx/>
              <a:uFillTx/>
              <a:latin typeface="Verdana"/>
              <a:ea typeface="+mn-ea"/>
              <a:cs typeface="+mn-cs"/>
            </a:endParaRPr>
          </a:p>
          <a:p>
            <a:pPr marL="0" marR="0" lvl="0" indent="0" algn="l" defTabSz="1219170" rtl="0" eaLnBrk="1" fontAlgn="auto" latinLnBrk="0" hangingPunct="1">
              <a:lnSpc>
                <a:spcPct val="100000"/>
              </a:lnSpc>
              <a:spcBef>
                <a:spcPts val="200"/>
              </a:spcBef>
              <a:spcAft>
                <a:spcPts val="0"/>
              </a:spcAft>
              <a:buClrTx/>
              <a:buSzPct val="100000"/>
              <a:buFontTx/>
              <a:buNone/>
              <a:tabLst/>
              <a:defRPr/>
            </a:pPr>
            <a:endParaRPr kumimoji="0" lang="es-VE" sz="1200" b="0" i="0" u="none" strike="noStrike" kern="1200" cap="none" spc="0" normalizeH="0" baseline="0" noProof="0" dirty="0" smtClean="0">
              <a:ln>
                <a:noFill/>
              </a:ln>
              <a:solidFill>
                <a:prstClr val="black"/>
              </a:solidFill>
              <a:effectLst/>
              <a:uLnTx/>
              <a:uFillTx/>
              <a:latin typeface="Verdana"/>
              <a:ea typeface="+mn-ea"/>
              <a:cs typeface="+mn-cs"/>
            </a:endParaRPr>
          </a:p>
        </p:txBody>
      </p:sp>
      <p:sp>
        <p:nvSpPr>
          <p:cNvPr id="22" name="TextBox 21"/>
          <p:cNvSpPr txBox="1"/>
          <p:nvPr/>
        </p:nvSpPr>
        <p:spPr>
          <a:xfrm>
            <a:off x="4668472" y="2129295"/>
            <a:ext cx="2991600" cy="1552630"/>
          </a:xfrm>
          <a:prstGeom prst="rect">
            <a:avLst/>
          </a:prstGeom>
          <a:noFill/>
        </p:spPr>
        <p:txBody>
          <a:bodyPr vert="horz" wrap="square" lIns="0" tIns="0" rIns="0" bIns="0" rtlCol="0">
            <a:spAutoFit/>
          </a:bodyPr>
          <a:lstStyle/>
          <a:p>
            <a:pPr marL="0" marR="0" lvl="0" indent="0" algn="just" defTabSz="1219170" rtl="0" eaLnBrk="1" fontAlgn="auto" latinLnBrk="0" hangingPunct="1">
              <a:lnSpc>
                <a:spcPct val="100000"/>
              </a:lnSpc>
              <a:spcBef>
                <a:spcPts val="200"/>
              </a:spcBef>
              <a:spcAft>
                <a:spcPts val="0"/>
              </a:spcAft>
              <a:buClrTx/>
              <a:buSzPct val="100000"/>
              <a:buFontTx/>
              <a:buNone/>
              <a:tabLst/>
              <a:defRPr/>
            </a:pP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Administre </a:t>
            </a:r>
            <a:r>
              <a:rPr kumimoji="0" lang="es-VE" sz="1200" b="0" i="0" u="none" strike="noStrike" kern="1200" cap="none" spc="0" normalizeH="0" baseline="0" noProof="0" dirty="0">
                <a:ln>
                  <a:noFill/>
                </a:ln>
                <a:solidFill>
                  <a:prstClr val="black"/>
                </a:solidFill>
                <a:effectLst/>
                <a:uLnTx/>
                <a:uFillTx/>
                <a:latin typeface="Verdana"/>
                <a:ea typeface="+mn-ea"/>
                <a:cs typeface="+mn-cs"/>
              </a:rPr>
              <a:t>su negocio en movimiento y movilice a su equipo de ventas con las aplicaciones móviles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SAP Business </a:t>
            </a:r>
            <a:r>
              <a:rPr lang="es-VE" sz="1200" dirty="0" err="1">
                <a:solidFill>
                  <a:prstClr val="black"/>
                </a:solidFill>
                <a:latin typeface="Verdana"/>
              </a:rPr>
              <a:t>O</a:t>
            </a:r>
            <a:r>
              <a:rPr kumimoji="0" lang="es-VE" sz="1200" b="0" i="0" u="none" strike="noStrike" kern="1200" cap="none" spc="0" normalizeH="0" baseline="0" noProof="0" dirty="0" err="1" smtClean="0">
                <a:ln>
                  <a:noFill/>
                </a:ln>
                <a:solidFill>
                  <a:prstClr val="black"/>
                </a:solidFill>
                <a:effectLst/>
                <a:uLnTx/>
                <a:uFillTx/>
                <a:latin typeface="Verdana"/>
                <a:ea typeface="+mn-ea"/>
                <a:cs typeface="+mn-cs"/>
              </a:rPr>
              <a:t>ne</a:t>
            </a:r>
            <a:r>
              <a:rPr kumimoji="0" lang="es-VE" sz="1200" b="0" i="0" u="none" strike="noStrike" kern="1200" cap="none" spc="0" normalizeH="0" baseline="0" noProof="0" dirty="0">
                <a:ln>
                  <a:noFill/>
                </a:ln>
                <a:solidFill>
                  <a:prstClr val="black"/>
                </a:solidFill>
                <a:effectLst/>
                <a:uLnTx/>
                <a:uFillTx/>
                <a:latin typeface="Verdana"/>
                <a:ea typeface="+mn-ea"/>
                <a:cs typeface="+mn-cs"/>
              </a:rPr>
              <a:t>, para que tenga el control, disponible en cualquier momento, en cualquier lugar y en cualquier dispositivo móvil</a:t>
            </a:r>
          </a:p>
          <a:p>
            <a:pPr marL="0" marR="0" lvl="0" indent="0" algn="l" defTabSz="1219170" rtl="0" eaLnBrk="1" fontAlgn="auto" latinLnBrk="0" hangingPunct="1">
              <a:lnSpc>
                <a:spcPct val="100000"/>
              </a:lnSpc>
              <a:spcBef>
                <a:spcPts val="200"/>
              </a:spcBef>
              <a:spcAft>
                <a:spcPts val="0"/>
              </a:spcAft>
              <a:buClrTx/>
              <a:buSzPct val="100000"/>
              <a:buFontTx/>
              <a:buNone/>
              <a:tabLst/>
              <a:defRPr/>
            </a:pPr>
            <a:endParaRPr kumimoji="0" lang="es-VE" sz="1200" b="0" i="0" u="none" strike="noStrike" kern="1200" cap="none" spc="0" normalizeH="0" baseline="0" noProof="0" dirty="0" smtClean="0">
              <a:ln>
                <a:noFill/>
              </a:ln>
              <a:solidFill>
                <a:prstClr val="black"/>
              </a:solidFill>
              <a:effectLst/>
              <a:uLnTx/>
              <a:uFillTx/>
              <a:latin typeface="Verdana"/>
              <a:ea typeface="+mn-ea"/>
              <a:cs typeface="+mn-cs"/>
            </a:endParaRPr>
          </a:p>
        </p:txBody>
      </p:sp>
      <p:sp>
        <p:nvSpPr>
          <p:cNvPr id="23" name="TextBox 22"/>
          <p:cNvSpPr txBox="1"/>
          <p:nvPr/>
        </p:nvSpPr>
        <p:spPr>
          <a:xfrm>
            <a:off x="8402634" y="2127653"/>
            <a:ext cx="2991600" cy="1133644"/>
          </a:xfrm>
          <a:prstGeom prst="rect">
            <a:avLst/>
          </a:prstGeom>
          <a:noFill/>
        </p:spPr>
        <p:txBody>
          <a:bodyPr vert="horz" wrap="square" lIns="0" tIns="0" rIns="0" bIns="0" rtlCol="0">
            <a:spAutoFit/>
          </a:bodyPr>
          <a:lstStyle/>
          <a:p>
            <a:pPr marL="0" marR="0" lvl="0" indent="0" algn="just" defTabSz="1219170" rtl="0" eaLnBrk="1" fontAlgn="auto" latinLnBrk="0" hangingPunct="1">
              <a:lnSpc>
                <a:spcPct val="100000"/>
              </a:lnSpc>
              <a:spcBef>
                <a:spcPts val="200"/>
              </a:spcBef>
              <a:spcAft>
                <a:spcPts val="0"/>
              </a:spcAft>
              <a:buClrTx/>
              <a:buSzPct val="100000"/>
              <a:buFontTx/>
              <a:buNone/>
              <a:tabLst/>
              <a:defRPr/>
            </a:pPr>
            <a:r>
              <a:rPr lang="es-VE" sz="1200" dirty="0">
                <a:solidFill>
                  <a:prstClr val="black"/>
                </a:solidFill>
                <a:latin typeface="Verdana"/>
              </a:rPr>
              <a:t>S</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i </a:t>
            </a:r>
            <a:r>
              <a:rPr kumimoji="0" lang="es-VE" sz="1200" b="0" i="0" u="none" strike="noStrike" kern="1200" cap="none" spc="0" normalizeH="0" baseline="0" noProof="0" dirty="0">
                <a:ln>
                  <a:noFill/>
                </a:ln>
                <a:solidFill>
                  <a:prstClr val="black"/>
                </a:solidFill>
                <a:effectLst/>
                <a:uLnTx/>
                <a:uFillTx/>
                <a:latin typeface="Verdana"/>
                <a:ea typeface="+mn-ea"/>
                <a:cs typeface="+mn-cs"/>
              </a:rPr>
              <a:t>desea implementar su solución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SAP </a:t>
            </a:r>
            <a:r>
              <a:rPr lang="es-VE" sz="1200" dirty="0">
                <a:solidFill>
                  <a:prstClr val="black"/>
                </a:solidFill>
                <a:latin typeface="Verdana"/>
              </a:rPr>
              <a:t>B</a:t>
            </a:r>
            <a:r>
              <a:rPr kumimoji="0" lang="es-VE" sz="1200" b="0" i="0" u="none" strike="noStrike" kern="1200" cap="none" spc="0" normalizeH="0" baseline="0" noProof="0" dirty="0" err="1" smtClean="0">
                <a:ln>
                  <a:noFill/>
                </a:ln>
                <a:solidFill>
                  <a:prstClr val="black"/>
                </a:solidFill>
                <a:effectLst/>
                <a:uLnTx/>
                <a:uFillTx/>
                <a:latin typeface="Verdana"/>
                <a:ea typeface="+mn-ea"/>
                <a:cs typeface="+mn-cs"/>
              </a:rPr>
              <a:t>usiness</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 </a:t>
            </a:r>
            <a:r>
              <a:rPr kumimoji="0" lang="es-VE" sz="1200" b="0" i="0" u="none" strike="noStrike" kern="1200" cap="none" spc="0" normalizeH="0" baseline="0" noProof="0" dirty="0" err="1" smtClean="0">
                <a:ln>
                  <a:noFill/>
                </a:ln>
                <a:solidFill>
                  <a:prstClr val="black"/>
                </a:solidFill>
                <a:effectLst/>
                <a:uLnTx/>
                <a:uFillTx/>
                <a:latin typeface="Verdana"/>
                <a:ea typeface="+mn-ea"/>
                <a:cs typeface="+mn-cs"/>
              </a:rPr>
              <a:t>One</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 </a:t>
            </a:r>
            <a:r>
              <a:rPr kumimoji="0" lang="es-VE" sz="1200" b="0" i="0" u="none" strike="noStrike" kern="1200" cap="none" spc="0" normalizeH="0" baseline="0" noProof="0" dirty="0">
                <a:ln>
                  <a:noFill/>
                </a:ln>
                <a:solidFill>
                  <a:prstClr val="black"/>
                </a:solidFill>
                <a:effectLst/>
                <a:uLnTx/>
                <a:uFillTx/>
                <a:latin typeface="Verdana"/>
                <a:ea typeface="+mn-ea"/>
                <a:cs typeface="+mn-cs"/>
              </a:rPr>
              <a:t>en la oficina, también está bien, tenemos una solución de implementación que se adapta a todas las necesidades de nuestros clientes</a:t>
            </a:r>
          </a:p>
          <a:p>
            <a:pPr marL="0" marR="0" lvl="0" indent="0" algn="just" defTabSz="1219170" rtl="0" eaLnBrk="1" fontAlgn="auto" latinLnBrk="0" hangingPunct="1">
              <a:lnSpc>
                <a:spcPct val="100000"/>
              </a:lnSpc>
              <a:spcBef>
                <a:spcPts val="200"/>
              </a:spcBef>
              <a:spcAft>
                <a:spcPts val="0"/>
              </a:spcAft>
              <a:buClrTx/>
              <a:buSzPct val="100000"/>
              <a:buFontTx/>
              <a:buNone/>
              <a:tabLst/>
              <a:defRPr/>
            </a:pPr>
            <a:endParaRPr kumimoji="0" lang="es-VE" sz="1200" b="0" i="0" u="none" strike="noStrike" kern="1200" cap="none" spc="0" normalizeH="0" baseline="0" noProof="0" dirty="0" smtClean="0">
              <a:ln>
                <a:noFill/>
              </a:ln>
              <a:solidFill>
                <a:prstClr val="black"/>
              </a:solidFill>
              <a:effectLst/>
              <a:uLnTx/>
              <a:uFillTx/>
              <a:latin typeface="Verdana"/>
              <a:ea typeface="+mn-ea"/>
              <a:cs typeface="+mn-cs"/>
            </a:endParaRPr>
          </a:p>
        </p:txBody>
      </p:sp>
      <p:pic>
        <p:nvPicPr>
          <p:cNvPr id="24" name="Picture 23"/>
          <p:cNvPicPr>
            <a:picLocks noChangeAspect="1"/>
          </p:cNvPicPr>
          <p:nvPr/>
        </p:nvPicPr>
        <p:blipFill>
          <a:blip r:embed="rId2"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86733" y="3114210"/>
            <a:ext cx="3482099" cy="3482099"/>
          </a:xfrm>
          <a:prstGeom prst="rect">
            <a:avLst/>
          </a:prstGeom>
        </p:spPr>
      </p:pic>
      <p:graphicFrame>
        <p:nvGraphicFramePr>
          <p:cNvPr id="25" name="Table 24"/>
          <p:cNvGraphicFramePr>
            <a:graphicFrameLocks noGrp="1"/>
          </p:cNvGraphicFramePr>
          <p:nvPr/>
        </p:nvGraphicFramePr>
        <p:xfrm>
          <a:off x="2054221" y="4952725"/>
          <a:ext cx="290396" cy="1252612"/>
        </p:xfrm>
        <a:graphic>
          <a:graphicData uri="http://schemas.openxmlformats.org/drawingml/2006/table">
            <a:tbl>
              <a:tblPr firstRow="1" bandRow="1">
                <a:tableStyleId>{5C22544A-7EE6-4342-B048-85BDC9FD1C3A}</a:tableStyleId>
              </a:tblPr>
              <a:tblGrid>
                <a:gridCol w="290396">
                  <a:extLst>
                    <a:ext uri="{9D8B030D-6E8A-4147-A177-3AD203B41FA5}">
                      <a16:colId xmlns:a16="http://schemas.microsoft.com/office/drawing/2014/main" val="3458461211"/>
                    </a:ext>
                  </a:extLst>
                </a:gridCol>
              </a:tblGrid>
              <a:tr h="313153">
                <a:tc>
                  <a:txBody>
                    <a:bodyPr/>
                    <a:lstStyle/>
                    <a:p>
                      <a:endParaRPr lang="es-VE" sz="1100" dirty="0"/>
                    </a:p>
                  </a:txBody>
                  <a:tcPr>
                    <a:solidFill>
                      <a:srgbClr val="99FF99">
                        <a:alpha val="50000"/>
                      </a:srgbClr>
                    </a:solidFill>
                  </a:tcPr>
                </a:tc>
                <a:extLst>
                  <a:ext uri="{0D108BD9-81ED-4DB2-BD59-A6C34878D82A}">
                    <a16:rowId xmlns:a16="http://schemas.microsoft.com/office/drawing/2014/main" val="3659333252"/>
                  </a:ext>
                </a:extLst>
              </a:tr>
              <a:tr h="313153">
                <a:tc>
                  <a:txBody>
                    <a:bodyPr/>
                    <a:lstStyle/>
                    <a:p>
                      <a:endParaRPr lang="es-VE" sz="1050" dirty="0"/>
                    </a:p>
                  </a:txBody>
                  <a:tcPr>
                    <a:solidFill>
                      <a:srgbClr val="66FF66">
                        <a:alpha val="60000"/>
                      </a:srgbClr>
                    </a:solidFill>
                  </a:tcPr>
                </a:tc>
                <a:extLst>
                  <a:ext uri="{0D108BD9-81ED-4DB2-BD59-A6C34878D82A}">
                    <a16:rowId xmlns:a16="http://schemas.microsoft.com/office/drawing/2014/main" val="593847623"/>
                  </a:ext>
                </a:extLst>
              </a:tr>
              <a:tr h="313153">
                <a:tc>
                  <a:txBody>
                    <a:bodyPr/>
                    <a:lstStyle/>
                    <a:p>
                      <a:endParaRPr lang="es-VE" sz="1000" dirty="0"/>
                    </a:p>
                  </a:txBody>
                  <a:tcPr>
                    <a:solidFill>
                      <a:srgbClr val="00CC00">
                        <a:alpha val="70000"/>
                      </a:srgbClr>
                    </a:solidFill>
                  </a:tcPr>
                </a:tc>
                <a:extLst>
                  <a:ext uri="{0D108BD9-81ED-4DB2-BD59-A6C34878D82A}">
                    <a16:rowId xmlns:a16="http://schemas.microsoft.com/office/drawing/2014/main" val="504185699"/>
                  </a:ext>
                </a:extLst>
              </a:tr>
              <a:tr h="313153">
                <a:tc>
                  <a:txBody>
                    <a:bodyPr/>
                    <a:lstStyle/>
                    <a:p>
                      <a:endParaRPr lang="es-VE" sz="1000" dirty="0"/>
                    </a:p>
                  </a:txBody>
                  <a:tcPr>
                    <a:solidFill>
                      <a:srgbClr val="046A38">
                        <a:alpha val="80000"/>
                      </a:srgbClr>
                    </a:solidFill>
                  </a:tcPr>
                </a:tc>
                <a:extLst>
                  <a:ext uri="{0D108BD9-81ED-4DB2-BD59-A6C34878D82A}">
                    <a16:rowId xmlns:a16="http://schemas.microsoft.com/office/drawing/2014/main" val="1788726071"/>
                  </a:ext>
                </a:extLst>
              </a:tr>
            </a:tbl>
          </a:graphicData>
        </a:graphic>
      </p:graphicFrame>
      <p:graphicFrame>
        <p:nvGraphicFramePr>
          <p:cNvPr id="26" name="Table 25"/>
          <p:cNvGraphicFramePr>
            <a:graphicFrameLocks noGrp="1"/>
          </p:cNvGraphicFramePr>
          <p:nvPr/>
        </p:nvGraphicFramePr>
        <p:xfrm>
          <a:off x="2427783" y="4690455"/>
          <a:ext cx="290396" cy="1252612"/>
        </p:xfrm>
        <a:graphic>
          <a:graphicData uri="http://schemas.openxmlformats.org/drawingml/2006/table">
            <a:tbl>
              <a:tblPr firstRow="1" bandRow="1">
                <a:tableStyleId>{5C22544A-7EE6-4342-B048-85BDC9FD1C3A}</a:tableStyleId>
              </a:tblPr>
              <a:tblGrid>
                <a:gridCol w="290396">
                  <a:extLst>
                    <a:ext uri="{9D8B030D-6E8A-4147-A177-3AD203B41FA5}">
                      <a16:colId xmlns:a16="http://schemas.microsoft.com/office/drawing/2014/main" val="3458461211"/>
                    </a:ext>
                  </a:extLst>
                </a:gridCol>
              </a:tblGrid>
              <a:tr h="313153">
                <a:tc>
                  <a:txBody>
                    <a:bodyPr/>
                    <a:lstStyle/>
                    <a:p>
                      <a:endParaRPr lang="es-VE" sz="1100" dirty="0"/>
                    </a:p>
                  </a:txBody>
                  <a:tcPr>
                    <a:solidFill>
                      <a:srgbClr val="14795A">
                        <a:alpha val="49804"/>
                      </a:srgbClr>
                    </a:solidFill>
                  </a:tcPr>
                </a:tc>
                <a:extLst>
                  <a:ext uri="{0D108BD9-81ED-4DB2-BD59-A6C34878D82A}">
                    <a16:rowId xmlns:a16="http://schemas.microsoft.com/office/drawing/2014/main" val="3659333252"/>
                  </a:ext>
                </a:extLst>
              </a:tr>
              <a:tr h="313153">
                <a:tc>
                  <a:txBody>
                    <a:bodyPr/>
                    <a:lstStyle/>
                    <a:p>
                      <a:endParaRPr lang="es-VE" sz="1050" dirty="0"/>
                    </a:p>
                  </a:txBody>
                  <a:tcPr>
                    <a:solidFill>
                      <a:srgbClr val="1AC444">
                        <a:alpha val="60000"/>
                      </a:srgbClr>
                    </a:solidFill>
                  </a:tcPr>
                </a:tc>
                <a:extLst>
                  <a:ext uri="{0D108BD9-81ED-4DB2-BD59-A6C34878D82A}">
                    <a16:rowId xmlns:a16="http://schemas.microsoft.com/office/drawing/2014/main" val="593847623"/>
                  </a:ext>
                </a:extLst>
              </a:tr>
              <a:tr h="313153">
                <a:tc>
                  <a:txBody>
                    <a:bodyPr/>
                    <a:lstStyle/>
                    <a:p>
                      <a:endParaRPr lang="es-VE" sz="1000" dirty="0"/>
                    </a:p>
                  </a:txBody>
                  <a:tcPr>
                    <a:solidFill>
                      <a:srgbClr val="93F8A1">
                        <a:alpha val="70000"/>
                      </a:srgbClr>
                    </a:solidFill>
                  </a:tcPr>
                </a:tc>
                <a:extLst>
                  <a:ext uri="{0D108BD9-81ED-4DB2-BD59-A6C34878D82A}">
                    <a16:rowId xmlns:a16="http://schemas.microsoft.com/office/drawing/2014/main" val="504185699"/>
                  </a:ext>
                </a:extLst>
              </a:tr>
              <a:tr h="313153">
                <a:tc>
                  <a:txBody>
                    <a:bodyPr/>
                    <a:lstStyle/>
                    <a:p>
                      <a:endParaRPr lang="es-VE" sz="1000" dirty="0"/>
                    </a:p>
                  </a:txBody>
                  <a:tcPr>
                    <a:solidFill>
                      <a:srgbClr val="78D9BE">
                        <a:alpha val="80000"/>
                      </a:srgbClr>
                    </a:solidFill>
                  </a:tcPr>
                </a:tc>
                <a:extLst>
                  <a:ext uri="{0D108BD9-81ED-4DB2-BD59-A6C34878D82A}">
                    <a16:rowId xmlns:a16="http://schemas.microsoft.com/office/drawing/2014/main" val="1788726071"/>
                  </a:ext>
                </a:extLst>
              </a:tr>
            </a:tbl>
          </a:graphicData>
        </a:graphic>
      </p:graphicFrame>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5400" y="3114210"/>
            <a:ext cx="3481200" cy="3481200"/>
          </a:xfrm>
          <a:prstGeom prst="rect">
            <a:avLst/>
          </a:prstGeom>
        </p:spPr>
      </p:pic>
      <p:sp>
        <p:nvSpPr>
          <p:cNvPr id="28" name="Text Placeholder 8"/>
          <p:cNvSpPr txBox="1">
            <a:spLocks/>
          </p:cNvSpPr>
          <p:nvPr/>
        </p:nvSpPr>
        <p:spPr>
          <a:xfrm>
            <a:off x="1979818" y="1784339"/>
            <a:ext cx="900585" cy="409542"/>
          </a:xfrm>
          <a:prstGeom prst="rect">
            <a:avLst/>
          </a:prstGeom>
        </p:spPr>
        <p:txBody>
          <a:bodyPr vert="horz" lIns="0" tIns="0" rIns="0" bIns="0" rtlCol="0">
            <a:norm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200" b="1" kern="1200">
                <a:solidFill>
                  <a:schemeClr val="accent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a:solidFill>
                  <a:schemeClr val="tx1"/>
                </a:solidFill>
                <a:latin typeface="+mn-lt"/>
                <a:ea typeface="+mn-ea"/>
                <a:cs typeface="+mn-cs"/>
              </a:defRPr>
            </a:lvl2pPr>
            <a:lvl3pPr marL="0" indent="0" algn="l" defTabSz="914400" rtl="0" eaLnBrk="1" latinLnBrk="0" hangingPunct="1">
              <a:spcBef>
                <a:spcPts val="0"/>
              </a:spcBef>
              <a:spcAft>
                <a:spcPts val="1000"/>
              </a:spcAft>
              <a:buClrTx/>
              <a:buSzPct val="100000"/>
              <a:buFont typeface="Arial" panose="020B0604020202020204" pitchFamily="34" charset="0"/>
              <a:buNone/>
              <a:defRPr lang="en-US" sz="1200" kern="1200">
                <a:solidFill>
                  <a:schemeClr val="tx1"/>
                </a:solidFill>
                <a:latin typeface="+mn-lt"/>
                <a:ea typeface="+mn-ea"/>
                <a:cs typeface="+mn-cs"/>
              </a:defRPr>
            </a:lvl3pPr>
            <a:lvl4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a:solidFill>
                  <a:schemeClr val="tx1"/>
                </a:solidFill>
                <a:latin typeface="+mn-lt"/>
                <a:ea typeface="+mn-ea"/>
                <a:cs typeface="+mn-cs"/>
              </a:defRPr>
            </a:lvl4pPr>
            <a:lvl5pPr marL="3564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a:solidFill>
                  <a:schemeClr val="tx1"/>
                </a:solidFill>
                <a:latin typeface="+mn-lt"/>
                <a:ea typeface="+mn-ea"/>
                <a:cs typeface="+mn-cs"/>
              </a:defRPr>
            </a:lvl5pPr>
            <a:lvl6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3564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s-419" sz="1600" b="1" i="0" u="none" strike="noStrike" kern="1200" cap="none" spc="0" normalizeH="0" baseline="0" noProof="0" dirty="0" smtClean="0">
                <a:ln>
                  <a:noFill/>
                </a:ln>
                <a:solidFill>
                  <a:srgbClr val="007680"/>
                </a:solidFill>
                <a:effectLst/>
                <a:uLnTx/>
                <a:uFillTx/>
                <a:latin typeface="Verdana"/>
                <a:ea typeface="+mn-ea"/>
                <a:cs typeface="+mn-cs"/>
              </a:rPr>
              <a:t>Cloud</a:t>
            </a:r>
          </a:p>
        </p:txBody>
      </p:sp>
      <p:sp>
        <p:nvSpPr>
          <p:cNvPr id="29" name="Text Placeholder 8"/>
          <p:cNvSpPr txBox="1">
            <a:spLocks/>
          </p:cNvSpPr>
          <p:nvPr/>
        </p:nvSpPr>
        <p:spPr>
          <a:xfrm>
            <a:off x="9163396" y="1783889"/>
            <a:ext cx="1470076" cy="409542"/>
          </a:xfrm>
          <a:prstGeom prst="rect">
            <a:avLst/>
          </a:prstGeom>
        </p:spPr>
        <p:txBody>
          <a:bodyPr vert="horz" lIns="0" tIns="0" rIns="0" bIns="0" rtlCol="0">
            <a:norm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200" b="1" kern="1200">
                <a:solidFill>
                  <a:schemeClr val="accent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a:solidFill>
                  <a:schemeClr val="tx1"/>
                </a:solidFill>
                <a:latin typeface="+mn-lt"/>
                <a:ea typeface="+mn-ea"/>
                <a:cs typeface="+mn-cs"/>
              </a:defRPr>
            </a:lvl2pPr>
            <a:lvl3pPr marL="0" indent="0" algn="l" defTabSz="914400" rtl="0" eaLnBrk="1" latinLnBrk="0" hangingPunct="1">
              <a:spcBef>
                <a:spcPts val="0"/>
              </a:spcBef>
              <a:spcAft>
                <a:spcPts val="1000"/>
              </a:spcAft>
              <a:buClrTx/>
              <a:buSzPct val="100000"/>
              <a:buFont typeface="Arial" panose="020B0604020202020204" pitchFamily="34" charset="0"/>
              <a:buNone/>
              <a:defRPr lang="en-US" sz="1200" kern="1200">
                <a:solidFill>
                  <a:schemeClr val="tx1"/>
                </a:solidFill>
                <a:latin typeface="+mn-lt"/>
                <a:ea typeface="+mn-ea"/>
                <a:cs typeface="+mn-cs"/>
              </a:defRPr>
            </a:lvl3pPr>
            <a:lvl4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a:solidFill>
                  <a:schemeClr val="tx1"/>
                </a:solidFill>
                <a:latin typeface="+mn-lt"/>
                <a:ea typeface="+mn-ea"/>
                <a:cs typeface="+mn-cs"/>
              </a:defRPr>
            </a:lvl4pPr>
            <a:lvl5pPr marL="3564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a:solidFill>
                  <a:schemeClr val="tx1"/>
                </a:solidFill>
                <a:latin typeface="+mn-lt"/>
                <a:ea typeface="+mn-ea"/>
                <a:cs typeface="+mn-cs"/>
              </a:defRPr>
            </a:lvl5pPr>
            <a:lvl6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3564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s-419" sz="1600" b="1" i="0" u="none" strike="noStrike" kern="1200" cap="none" spc="0" normalizeH="0" baseline="0" noProof="0" dirty="0" err="1" smtClean="0">
                <a:ln>
                  <a:noFill/>
                </a:ln>
                <a:solidFill>
                  <a:srgbClr val="007680"/>
                </a:solidFill>
                <a:effectLst/>
                <a:uLnTx/>
                <a:uFillTx/>
                <a:latin typeface="Verdana"/>
                <a:ea typeface="+mn-ea"/>
                <a:cs typeface="+mn-cs"/>
              </a:rPr>
              <a:t>On</a:t>
            </a:r>
            <a:r>
              <a:rPr kumimoji="0" lang="es-419" sz="1600" b="1" i="0" u="none" strike="noStrike" kern="1200" cap="none" spc="0" normalizeH="0" baseline="0" noProof="0" dirty="0" smtClean="0">
                <a:ln>
                  <a:noFill/>
                </a:ln>
                <a:solidFill>
                  <a:srgbClr val="007680"/>
                </a:solidFill>
                <a:effectLst/>
                <a:uLnTx/>
                <a:uFillTx/>
                <a:latin typeface="Verdana"/>
                <a:ea typeface="+mn-ea"/>
                <a:cs typeface="+mn-cs"/>
              </a:rPr>
              <a:t> </a:t>
            </a:r>
            <a:r>
              <a:rPr kumimoji="0" lang="es-419" sz="1600" b="1" i="0" u="none" strike="noStrike" kern="1200" cap="none" spc="0" normalizeH="0" baseline="0" noProof="0" dirty="0" err="1" smtClean="0">
                <a:ln>
                  <a:noFill/>
                </a:ln>
                <a:solidFill>
                  <a:srgbClr val="007680"/>
                </a:solidFill>
                <a:effectLst/>
                <a:uLnTx/>
                <a:uFillTx/>
                <a:latin typeface="Verdana"/>
                <a:ea typeface="+mn-ea"/>
                <a:cs typeface="+mn-cs"/>
              </a:rPr>
              <a:t>premise</a:t>
            </a:r>
            <a:endParaRPr kumimoji="0" lang="es-419" sz="1600" b="1" i="0" u="none" strike="noStrike" kern="1200" cap="none" spc="0" normalizeH="0" baseline="0" noProof="0" dirty="0" smtClean="0">
              <a:ln>
                <a:noFill/>
              </a:ln>
              <a:solidFill>
                <a:srgbClr val="007680"/>
              </a:solidFill>
              <a:effectLst/>
              <a:uLnTx/>
              <a:uFillTx/>
              <a:latin typeface="Verdana"/>
              <a:ea typeface="+mn-ea"/>
              <a:cs typeface="+mn-cs"/>
            </a:endParaRPr>
          </a:p>
        </p:txBody>
      </p:sp>
      <p:sp>
        <p:nvSpPr>
          <p:cNvPr id="30" name="Text Placeholder 8"/>
          <p:cNvSpPr txBox="1">
            <a:spLocks/>
          </p:cNvSpPr>
          <p:nvPr/>
        </p:nvSpPr>
        <p:spPr>
          <a:xfrm>
            <a:off x="5713979" y="1783889"/>
            <a:ext cx="900585" cy="409542"/>
          </a:xfrm>
          <a:prstGeom prst="rect">
            <a:avLst/>
          </a:prstGeom>
        </p:spPr>
        <p:txBody>
          <a:bodyPr vert="horz" lIns="0" tIns="0" rIns="0" bIns="0" rtlCol="0">
            <a:norm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200" b="1" kern="1200">
                <a:solidFill>
                  <a:schemeClr val="accent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a:solidFill>
                  <a:schemeClr val="tx1"/>
                </a:solidFill>
                <a:latin typeface="+mn-lt"/>
                <a:ea typeface="+mn-ea"/>
                <a:cs typeface="+mn-cs"/>
              </a:defRPr>
            </a:lvl2pPr>
            <a:lvl3pPr marL="0" indent="0" algn="l" defTabSz="914400" rtl="0" eaLnBrk="1" latinLnBrk="0" hangingPunct="1">
              <a:spcBef>
                <a:spcPts val="0"/>
              </a:spcBef>
              <a:spcAft>
                <a:spcPts val="1000"/>
              </a:spcAft>
              <a:buClrTx/>
              <a:buSzPct val="100000"/>
              <a:buFont typeface="Arial" panose="020B0604020202020204" pitchFamily="34" charset="0"/>
              <a:buNone/>
              <a:defRPr lang="en-US" sz="1200" kern="1200">
                <a:solidFill>
                  <a:schemeClr val="tx1"/>
                </a:solidFill>
                <a:latin typeface="+mn-lt"/>
                <a:ea typeface="+mn-ea"/>
                <a:cs typeface="+mn-cs"/>
              </a:defRPr>
            </a:lvl3pPr>
            <a:lvl4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a:solidFill>
                  <a:schemeClr val="tx1"/>
                </a:solidFill>
                <a:latin typeface="+mn-lt"/>
                <a:ea typeface="+mn-ea"/>
                <a:cs typeface="+mn-cs"/>
              </a:defRPr>
            </a:lvl4pPr>
            <a:lvl5pPr marL="3564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a:solidFill>
                  <a:schemeClr val="tx1"/>
                </a:solidFill>
                <a:latin typeface="+mn-lt"/>
                <a:ea typeface="+mn-ea"/>
                <a:cs typeface="+mn-cs"/>
              </a:defRPr>
            </a:lvl5pPr>
            <a:lvl6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3564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s-419" sz="1600" b="1" i="0" u="none" strike="noStrike" kern="1200" cap="none" spc="0" normalizeH="0" baseline="0" noProof="0" dirty="0" smtClean="0">
                <a:ln>
                  <a:noFill/>
                </a:ln>
                <a:solidFill>
                  <a:srgbClr val="007680"/>
                </a:solidFill>
                <a:effectLst/>
                <a:uLnTx/>
                <a:uFillTx/>
                <a:latin typeface="Verdana"/>
                <a:ea typeface="+mn-ea"/>
                <a:cs typeface="+mn-cs"/>
              </a:rPr>
              <a:t>Mobile</a:t>
            </a:r>
          </a:p>
        </p:txBody>
      </p:sp>
      <p:graphicFrame>
        <p:nvGraphicFramePr>
          <p:cNvPr id="31" name="Table 30"/>
          <p:cNvGraphicFramePr>
            <a:graphicFrameLocks noGrp="1"/>
          </p:cNvGraphicFramePr>
          <p:nvPr/>
        </p:nvGraphicFramePr>
        <p:xfrm>
          <a:off x="5805603" y="4256212"/>
          <a:ext cx="576723" cy="998220"/>
        </p:xfrm>
        <a:graphic>
          <a:graphicData uri="http://schemas.openxmlformats.org/drawingml/2006/table">
            <a:tbl>
              <a:tblPr firstRow="1" bandRow="1">
                <a:tableStyleId>{5C22544A-7EE6-4342-B048-85BDC9FD1C3A}</a:tableStyleId>
              </a:tblPr>
              <a:tblGrid>
                <a:gridCol w="576723">
                  <a:extLst>
                    <a:ext uri="{9D8B030D-6E8A-4147-A177-3AD203B41FA5}">
                      <a16:colId xmlns:a16="http://schemas.microsoft.com/office/drawing/2014/main" val="3458461211"/>
                    </a:ext>
                  </a:extLst>
                </a:gridCol>
              </a:tblGrid>
              <a:tr h="242893">
                <a:tc>
                  <a:txBody>
                    <a:bodyPr/>
                    <a:lstStyle/>
                    <a:p>
                      <a:endParaRPr lang="es-VE" sz="1100" dirty="0"/>
                    </a:p>
                  </a:txBody>
                  <a:tcPr>
                    <a:solidFill>
                      <a:srgbClr val="99FF99">
                        <a:alpha val="50000"/>
                      </a:srgbClr>
                    </a:solidFill>
                  </a:tcPr>
                </a:tc>
                <a:extLst>
                  <a:ext uri="{0D108BD9-81ED-4DB2-BD59-A6C34878D82A}">
                    <a16:rowId xmlns:a16="http://schemas.microsoft.com/office/drawing/2014/main" val="3659333252"/>
                  </a:ext>
                </a:extLst>
              </a:tr>
              <a:tr h="242893">
                <a:tc>
                  <a:txBody>
                    <a:bodyPr/>
                    <a:lstStyle/>
                    <a:p>
                      <a:endParaRPr lang="es-VE" sz="1050" dirty="0"/>
                    </a:p>
                  </a:txBody>
                  <a:tcPr>
                    <a:solidFill>
                      <a:srgbClr val="66FF66">
                        <a:alpha val="60000"/>
                      </a:srgbClr>
                    </a:solidFill>
                  </a:tcPr>
                </a:tc>
                <a:extLst>
                  <a:ext uri="{0D108BD9-81ED-4DB2-BD59-A6C34878D82A}">
                    <a16:rowId xmlns:a16="http://schemas.microsoft.com/office/drawing/2014/main" val="593847623"/>
                  </a:ext>
                </a:extLst>
              </a:tr>
              <a:tr h="242893">
                <a:tc>
                  <a:txBody>
                    <a:bodyPr/>
                    <a:lstStyle/>
                    <a:p>
                      <a:endParaRPr lang="es-VE" sz="1000" dirty="0"/>
                    </a:p>
                  </a:txBody>
                  <a:tcPr>
                    <a:solidFill>
                      <a:srgbClr val="00CC00">
                        <a:alpha val="70000"/>
                      </a:srgbClr>
                    </a:solidFill>
                  </a:tcPr>
                </a:tc>
                <a:extLst>
                  <a:ext uri="{0D108BD9-81ED-4DB2-BD59-A6C34878D82A}">
                    <a16:rowId xmlns:a16="http://schemas.microsoft.com/office/drawing/2014/main" val="504185699"/>
                  </a:ext>
                </a:extLst>
              </a:tr>
              <a:tr h="242893">
                <a:tc>
                  <a:txBody>
                    <a:bodyPr/>
                    <a:lstStyle/>
                    <a:p>
                      <a:endParaRPr lang="es-VE" sz="1000" dirty="0"/>
                    </a:p>
                  </a:txBody>
                  <a:tcPr>
                    <a:solidFill>
                      <a:srgbClr val="046A38">
                        <a:alpha val="80000"/>
                      </a:srgbClr>
                    </a:solidFill>
                  </a:tcPr>
                </a:tc>
                <a:extLst>
                  <a:ext uri="{0D108BD9-81ED-4DB2-BD59-A6C34878D82A}">
                    <a16:rowId xmlns:a16="http://schemas.microsoft.com/office/drawing/2014/main" val="1788726071"/>
                  </a:ext>
                </a:extLst>
              </a:tr>
            </a:tbl>
          </a:graphicData>
        </a:graphic>
      </p:graphicFrame>
      <p:sp>
        <p:nvSpPr>
          <p:cNvPr id="34" name="Freeform 33"/>
          <p:cNvSpPr>
            <a:spLocks noChangeAspect="1" noEditPoints="1"/>
          </p:cNvSpPr>
          <p:nvPr/>
        </p:nvSpPr>
        <p:spPr bwMode="auto">
          <a:xfrm flipH="1">
            <a:off x="8598125" y="3427798"/>
            <a:ext cx="2600617" cy="2525314"/>
          </a:xfrm>
          <a:custGeom>
            <a:avLst/>
            <a:gdLst>
              <a:gd name="T0" fmla="*/ 192 w 512"/>
              <a:gd name="T1" fmla="*/ 352 h 512"/>
              <a:gd name="T2" fmla="*/ 266 w 512"/>
              <a:gd name="T3" fmla="*/ 117 h 512"/>
              <a:gd name="T4" fmla="*/ 227 w 512"/>
              <a:gd name="T5" fmla="*/ 141 h 512"/>
              <a:gd name="T6" fmla="*/ 245 w 512"/>
              <a:gd name="T7" fmla="*/ 149 h 512"/>
              <a:gd name="T8" fmla="*/ 234 w 512"/>
              <a:gd name="T9" fmla="*/ 160 h 512"/>
              <a:gd name="T10" fmla="*/ 225 w 512"/>
              <a:gd name="T11" fmla="*/ 188 h 512"/>
              <a:gd name="T12" fmla="*/ 244 w 512"/>
              <a:gd name="T13" fmla="*/ 188 h 512"/>
              <a:gd name="T14" fmla="*/ 234 w 512"/>
              <a:gd name="T15" fmla="*/ 202 h 512"/>
              <a:gd name="T16" fmla="*/ 225 w 512"/>
              <a:gd name="T17" fmla="*/ 188 h 512"/>
              <a:gd name="T18" fmla="*/ 238 w 512"/>
              <a:gd name="T19" fmla="*/ 225 h 512"/>
              <a:gd name="T20" fmla="*/ 242 w 512"/>
              <a:gd name="T21" fmla="*/ 242 h 512"/>
              <a:gd name="T22" fmla="*/ 227 w 512"/>
              <a:gd name="T23" fmla="*/ 242 h 512"/>
              <a:gd name="T24" fmla="*/ 225 w 512"/>
              <a:gd name="T25" fmla="*/ 273 h 512"/>
              <a:gd name="T26" fmla="*/ 245 w 512"/>
              <a:gd name="T27" fmla="*/ 277 h 512"/>
              <a:gd name="T28" fmla="*/ 230 w 512"/>
              <a:gd name="T29" fmla="*/ 287 h 512"/>
              <a:gd name="T30" fmla="*/ 227 w 512"/>
              <a:gd name="T31" fmla="*/ 312 h 512"/>
              <a:gd name="T32" fmla="*/ 242 w 512"/>
              <a:gd name="T33" fmla="*/ 312 h 512"/>
              <a:gd name="T34" fmla="*/ 238 w 512"/>
              <a:gd name="T35" fmla="*/ 329 h 512"/>
              <a:gd name="T36" fmla="*/ 224 w 512"/>
              <a:gd name="T37" fmla="*/ 320 h 512"/>
              <a:gd name="T38" fmla="*/ 230 w 512"/>
              <a:gd name="T39" fmla="*/ 353 h 512"/>
              <a:gd name="T40" fmla="*/ 244 w 512"/>
              <a:gd name="T41" fmla="*/ 366 h 512"/>
              <a:gd name="T42" fmla="*/ 230 w 512"/>
              <a:gd name="T43" fmla="*/ 372 h 512"/>
              <a:gd name="T44" fmla="*/ 225 w 512"/>
              <a:gd name="T45" fmla="*/ 358 h 512"/>
              <a:gd name="T46" fmla="*/ 201 w 512"/>
              <a:gd name="T47" fmla="*/ 145 h 512"/>
              <a:gd name="T48" fmla="*/ 188 w 512"/>
              <a:gd name="T49" fmla="*/ 159 h 512"/>
              <a:gd name="T50" fmla="*/ 182 w 512"/>
              <a:gd name="T51" fmla="*/ 188 h 512"/>
              <a:gd name="T52" fmla="*/ 190 w 512"/>
              <a:gd name="T53" fmla="*/ 181 h 512"/>
              <a:gd name="T54" fmla="*/ 202 w 512"/>
              <a:gd name="T55" fmla="*/ 192 h 512"/>
              <a:gd name="T56" fmla="*/ 184 w 512"/>
              <a:gd name="T57" fmla="*/ 199 h 512"/>
              <a:gd name="T58" fmla="*/ 186 w 512"/>
              <a:gd name="T59" fmla="*/ 225 h 512"/>
              <a:gd name="T60" fmla="*/ 196 w 512"/>
              <a:gd name="T61" fmla="*/ 225 h 512"/>
              <a:gd name="T62" fmla="*/ 201 w 512"/>
              <a:gd name="T63" fmla="*/ 238 h 512"/>
              <a:gd name="T64" fmla="*/ 188 w 512"/>
              <a:gd name="T65" fmla="*/ 244 h 512"/>
              <a:gd name="T66" fmla="*/ 182 w 512"/>
              <a:gd name="T67" fmla="*/ 273 h 512"/>
              <a:gd name="T68" fmla="*/ 199 w 512"/>
              <a:gd name="T69" fmla="*/ 269 h 512"/>
              <a:gd name="T70" fmla="*/ 199 w 512"/>
              <a:gd name="T71" fmla="*/ 285 h 512"/>
              <a:gd name="T72" fmla="*/ 182 w 512"/>
              <a:gd name="T73" fmla="*/ 273 h 512"/>
              <a:gd name="T74" fmla="*/ 202 w 512"/>
              <a:gd name="T75" fmla="*/ 320 h 512"/>
              <a:gd name="T76" fmla="*/ 192 w 512"/>
              <a:gd name="T77" fmla="*/ 330 h 512"/>
              <a:gd name="T78" fmla="*/ 184 w 512"/>
              <a:gd name="T79" fmla="*/ 312 h 512"/>
              <a:gd name="T80" fmla="*/ 320 w 512"/>
              <a:gd name="T81" fmla="*/ 352 h 512"/>
              <a:gd name="T82" fmla="*/ 352 w 512"/>
              <a:gd name="T83" fmla="*/ 202 h 512"/>
              <a:gd name="T84" fmla="*/ 314 w 512"/>
              <a:gd name="T85" fmla="*/ 225 h 512"/>
              <a:gd name="T86" fmla="*/ 330 w 512"/>
              <a:gd name="T87" fmla="*/ 234 h 512"/>
              <a:gd name="T88" fmla="*/ 320 w 512"/>
              <a:gd name="T89" fmla="*/ 245 h 512"/>
              <a:gd name="T90" fmla="*/ 309 w 512"/>
              <a:gd name="T91" fmla="*/ 234 h 512"/>
              <a:gd name="T92" fmla="*/ 316 w 512"/>
              <a:gd name="T93" fmla="*/ 267 h 512"/>
              <a:gd name="T94" fmla="*/ 330 w 512"/>
              <a:gd name="T95" fmla="*/ 277 h 512"/>
              <a:gd name="T96" fmla="*/ 320 w 512"/>
              <a:gd name="T97" fmla="*/ 288 h 512"/>
              <a:gd name="T98" fmla="*/ 309 w 512"/>
              <a:gd name="T99" fmla="*/ 277 h 512"/>
              <a:gd name="T100" fmla="*/ 314 w 512"/>
              <a:gd name="T101" fmla="*/ 311 h 512"/>
              <a:gd name="T102" fmla="*/ 324 w 512"/>
              <a:gd name="T103" fmla="*/ 310 h 512"/>
              <a:gd name="T104" fmla="*/ 330 w 512"/>
              <a:gd name="T105" fmla="*/ 320 h 512"/>
              <a:gd name="T106" fmla="*/ 312 w 512"/>
              <a:gd name="T107" fmla="*/ 327 h 512"/>
              <a:gd name="T108" fmla="*/ 256 w 512"/>
              <a:gd name="T109" fmla="*/ 0 h 512"/>
              <a:gd name="T110" fmla="*/ 256 w 512"/>
              <a:gd name="T111" fmla="*/ 0 h 512"/>
              <a:gd name="T112" fmla="*/ 138 w 512"/>
              <a:gd name="T113" fmla="*/ 405 h 512"/>
              <a:gd name="T114" fmla="*/ 288 w 512"/>
              <a:gd name="T115" fmla="*/ 106 h 512"/>
              <a:gd name="T116" fmla="*/ 373 w 512"/>
              <a:gd name="T117" fmla="*/ 40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2" h="512">
                <a:moveTo>
                  <a:pt x="160" y="394"/>
                </a:moveTo>
                <a:cubicBezTo>
                  <a:pt x="181" y="394"/>
                  <a:pt x="181" y="394"/>
                  <a:pt x="181" y="394"/>
                </a:cubicBezTo>
                <a:cubicBezTo>
                  <a:pt x="181" y="362"/>
                  <a:pt x="181" y="362"/>
                  <a:pt x="181" y="362"/>
                </a:cubicBezTo>
                <a:cubicBezTo>
                  <a:pt x="181" y="356"/>
                  <a:pt x="186" y="352"/>
                  <a:pt x="192" y="352"/>
                </a:cubicBezTo>
                <a:cubicBezTo>
                  <a:pt x="198" y="352"/>
                  <a:pt x="202" y="356"/>
                  <a:pt x="202" y="362"/>
                </a:cubicBezTo>
                <a:cubicBezTo>
                  <a:pt x="202" y="394"/>
                  <a:pt x="202" y="394"/>
                  <a:pt x="202" y="394"/>
                </a:cubicBezTo>
                <a:cubicBezTo>
                  <a:pt x="266" y="394"/>
                  <a:pt x="266" y="394"/>
                  <a:pt x="266" y="394"/>
                </a:cubicBezTo>
                <a:cubicBezTo>
                  <a:pt x="266" y="117"/>
                  <a:pt x="266" y="117"/>
                  <a:pt x="266" y="117"/>
                </a:cubicBezTo>
                <a:cubicBezTo>
                  <a:pt x="160" y="117"/>
                  <a:pt x="160" y="117"/>
                  <a:pt x="160" y="117"/>
                </a:cubicBezTo>
                <a:lnTo>
                  <a:pt x="160" y="394"/>
                </a:lnTo>
                <a:close/>
                <a:moveTo>
                  <a:pt x="225" y="145"/>
                </a:moveTo>
                <a:cubicBezTo>
                  <a:pt x="225" y="144"/>
                  <a:pt x="226" y="142"/>
                  <a:pt x="227" y="141"/>
                </a:cubicBezTo>
                <a:cubicBezTo>
                  <a:pt x="230" y="138"/>
                  <a:pt x="235" y="137"/>
                  <a:pt x="238" y="139"/>
                </a:cubicBezTo>
                <a:cubicBezTo>
                  <a:pt x="240" y="140"/>
                  <a:pt x="241" y="140"/>
                  <a:pt x="242" y="141"/>
                </a:cubicBezTo>
                <a:cubicBezTo>
                  <a:pt x="243" y="142"/>
                  <a:pt x="244" y="144"/>
                  <a:pt x="244" y="145"/>
                </a:cubicBezTo>
                <a:cubicBezTo>
                  <a:pt x="245" y="146"/>
                  <a:pt x="245" y="148"/>
                  <a:pt x="245" y="149"/>
                </a:cubicBezTo>
                <a:cubicBezTo>
                  <a:pt x="245" y="150"/>
                  <a:pt x="245" y="152"/>
                  <a:pt x="244" y="153"/>
                </a:cubicBezTo>
                <a:cubicBezTo>
                  <a:pt x="244" y="154"/>
                  <a:pt x="243" y="155"/>
                  <a:pt x="242" y="157"/>
                </a:cubicBezTo>
                <a:cubicBezTo>
                  <a:pt x="241" y="158"/>
                  <a:pt x="240" y="158"/>
                  <a:pt x="238" y="159"/>
                </a:cubicBezTo>
                <a:cubicBezTo>
                  <a:pt x="237" y="159"/>
                  <a:pt x="236" y="160"/>
                  <a:pt x="234" y="160"/>
                </a:cubicBezTo>
                <a:cubicBezTo>
                  <a:pt x="231" y="160"/>
                  <a:pt x="229" y="159"/>
                  <a:pt x="227" y="157"/>
                </a:cubicBezTo>
                <a:cubicBezTo>
                  <a:pt x="225" y="155"/>
                  <a:pt x="224" y="152"/>
                  <a:pt x="224" y="149"/>
                </a:cubicBezTo>
                <a:cubicBezTo>
                  <a:pt x="224" y="148"/>
                  <a:pt x="224" y="146"/>
                  <a:pt x="225" y="145"/>
                </a:cubicBezTo>
                <a:close/>
                <a:moveTo>
                  <a:pt x="225" y="188"/>
                </a:moveTo>
                <a:cubicBezTo>
                  <a:pt x="225" y="186"/>
                  <a:pt x="226" y="185"/>
                  <a:pt x="227" y="184"/>
                </a:cubicBezTo>
                <a:cubicBezTo>
                  <a:pt x="228" y="183"/>
                  <a:pt x="229" y="182"/>
                  <a:pt x="230" y="182"/>
                </a:cubicBezTo>
                <a:cubicBezTo>
                  <a:pt x="234" y="180"/>
                  <a:pt x="239" y="181"/>
                  <a:pt x="242" y="184"/>
                </a:cubicBezTo>
                <a:cubicBezTo>
                  <a:pt x="243" y="185"/>
                  <a:pt x="244" y="186"/>
                  <a:pt x="244" y="188"/>
                </a:cubicBezTo>
                <a:cubicBezTo>
                  <a:pt x="245" y="189"/>
                  <a:pt x="245" y="190"/>
                  <a:pt x="245" y="192"/>
                </a:cubicBezTo>
                <a:cubicBezTo>
                  <a:pt x="245" y="195"/>
                  <a:pt x="244" y="197"/>
                  <a:pt x="242" y="199"/>
                </a:cubicBezTo>
                <a:cubicBezTo>
                  <a:pt x="241" y="200"/>
                  <a:pt x="240" y="201"/>
                  <a:pt x="238" y="201"/>
                </a:cubicBezTo>
                <a:cubicBezTo>
                  <a:pt x="237" y="202"/>
                  <a:pt x="236" y="202"/>
                  <a:pt x="234" y="202"/>
                </a:cubicBezTo>
                <a:cubicBezTo>
                  <a:pt x="233" y="202"/>
                  <a:pt x="232" y="202"/>
                  <a:pt x="230" y="201"/>
                </a:cubicBezTo>
                <a:cubicBezTo>
                  <a:pt x="229" y="201"/>
                  <a:pt x="228" y="200"/>
                  <a:pt x="227" y="199"/>
                </a:cubicBezTo>
                <a:cubicBezTo>
                  <a:pt x="225" y="197"/>
                  <a:pt x="224" y="195"/>
                  <a:pt x="224" y="192"/>
                </a:cubicBezTo>
                <a:cubicBezTo>
                  <a:pt x="224" y="190"/>
                  <a:pt x="224" y="189"/>
                  <a:pt x="225" y="188"/>
                </a:cubicBezTo>
                <a:close/>
                <a:moveTo>
                  <a:pt x="227" y="227"/>
                </a:moveTo>
                <a:cubicBezTo>
                  <a:pt x="228" y="226"/>
                  <a:pt x="229" y="225"/>
                  <a:pt x="230" y="225"/>
                </a:cubicBezTo>
                <a:cubicBezTo>
                  <a:pt x="232" y="224"/>
                  <a:pt x="234" y="223"/>
                  <a:pt x="236" y="224"/>
                </a:cubicBezTo>
                <a:cubicBezTo>
                  <a:pt x="237" y="224"/>
                  <a:pt x="238" y="224"/>
                  <a:pt x="238" y="225"/>
                </a:cubicBezTo>
                <a:cubicBezTo>
                  <a:pt x="239" y="225"/>
                  <a:pt x="240" y="225"/>
                  <a:pt x="240" y="225"/>
                </a:cubicBezTo>
                <a:cubicBezTo>
                  <a:pt x="241" y="226"/>
                  <a:pt x="241" y="226"/>
                  <a:pt x="242" y="227"/>
                </a:cubicBezTo>
                <a:cubicBezTo>
                  <a:pt x="244" y="229"/>
                  <a:pt x="245" y="232"/>
                  <a:pt x="245" y="234"/>
                </a:cubicBezTo>
                <a:cubicBezTo>
                  <a:pt x="245" y="237"/>
                  <a:pt x="244" y="240"/>
                  <a:pt x="242" y="242"/>
                </a:cubicBezTo>
                <a:cubicBezTo>
                  <a:pt x="241" y="243"/>
                  <a:pt x="240" y="244"/>
                  <a:pt x="238" y="244"/>
                </a:cubicBezTo>
                <a:cubicBezTo>
                  <a:pt x="237" y="245"/>
                  <a:pt x="236" y="245"/>
                  <a:pt x="234" y="245"/>
                </a:cubicBezTo>
                <a:cubicBezTo>
                  <a:pt x="233" y="245"/>
                  <a:pt x="232" y="245"/>
                  <a:pt x="230" y="244"/>
                </a:cubicBezTo>
                <a:cubicBezTo>
                  <a:pt x="229" y="244"/>
                  <a:pt x="228" y="243"/>
                  <a:pt x="227" y="242"/>
                </a:cubicBezTo>
                <a:cubicBezTo>
                  <a:pt x="226" y="241"/>
                  <a:pt x="225" y="240"/>
                  <a:pt x="225" y="238"/>
                </a:cubicBezTo>
                <a:cubicBezTo>
                  <a:pt x="224" y="237"/>
                  <a:pt x="224" y="236"/>
                  <a:pt x="224" y="234"/>
                </a:cubicBezTo>
                <a:cubicBezTo>
                  <a:pt x="224" y="232"/>
                  <a:pt x="225" y="229"/>
                  <a:pt x="227" y="227"/>
                </a:cubicBezTo>
                <a:close/>
                <a:moveTo>
                  <a:pt x="225" y="273"/>
                </a:moveTo>
                <a:cubicBezTo>
                  <a:pt x="225" y="272"/>
                  <a:pt x="226" y="270"/>
                  <a:pt x="227" y="269"/>
                </a:cubicBezTo>
                <a:cubicBezTo>
                  <a:pt x="231" y="265"/>
                  <a:pt x="238" y="265"/>
                  <a:pt x="242" y="269"/>
                </a:cubicBezTo>
                <a:cubicBezTo>
                  <a:pt x="243" y="270"/>
                  <a:pt x="244" y="272"/>
                  <a:pt x="244" y="273"/>
                </a:cubicBezTo>
                <a:cubicBezTo>
                  <a:pt x="245" y="274"/>
                  <a:pt x="245" y="276"/>
                  <a:pt x="245" y="277"/>
                </a:cubicBezTo>
                <a:cubicBezTo>
                  <a:pt x="245" y="278"/>
                  <a:pt x="245" y="280"/>
                  <a:pt x="244" y="281"/>
                </a:cubicBezTo>
                <a:cubicBezTo>
                  <a:pt x="244" y="282"/>
                  <a:pt x="243" y="284"/>
                  <a:pt x="242" y="285"/>
                </a:cubicBezTo>
                <a:cubicBezTo>
                  <a:pt x="240" y="287"/>
                  <a:pt x="237" y="288"/>
                  <a:pt x="234" y="288"/>
                </a:cubicBezTo>
                <a:cubicBezTo>
                  <a:pt x="233" y="288"/>
                  <a:pt x="232" y="287"/>
                  <a:pt x="230" y="287"/>
                </a:cubicBezTo>
                <a:cubicBezTo>
                  <a:pt x="229" y="286"/>
                  <a:pt x="228" y="286"/>
                  <a:pt x="227" y="285"/>
                </a:cubicBezTo>
                <a:cubicBezTo>
                  <a:pt x="225" y="283"/>
                  <a:pt x="224" y="280"/>
                  <a:pt x="224" y="277"/>
                </a:cubicBezTo>
                <a:cubicBezTo>
                  <a:pt x="224" y="276"/>
                  <a:pt x="224" y="274"/>
                  <a:pt x="225" y="273"/>
                </a:cubicBezTo>
                <a:close/>
                <a:moveTo>
                  <a:pt x="227" y="312"/>
                </a:moveTo>
                <a:cubicBezTo>
                  <a:pt x="227" y="312"/>
                  <a:pt x="228" y="311"/>
                  <a:pt x="228" y="311"/>
                </a:cubicBezTo>
                <a:cubicBezTo>
                  <a:pt x="229" y="310"/>
                  <a:pt x="230" y="310"/>
                  <a:pt x="230" y="310"/>
                </a:cubicBezTo>
                <a:cubicBezTo>
                  <a:pt x="231" y="310"/>
                  <a:pt x="232" y="309"/>
                  <a:pt x="232" y="309"/>
                </a:cubicBezTo>
                <a:cubicBezTo>
                  <a:pt x="236" y="308"/>
                  <a:pt x="239" y="310"/>
                  <a:pt x="242" y="312"/>
                </a:cubicBezTo>
                <a:cubicBezTo>
                  <a:pt x="244" y="314"/>
                  <a:pt x="245" y="317"/>
                  <a:pt x="245" y="320"/>
                </a:cubicBezTo>
                <a:cubicBezTo>
                  <a:pt x="245" y="321"/>
                  <a:pt x="245" y="322"/>
                  <a:pt x="244" y="324"/>
                </a:cubicBezTo>
                <a:cubicBezTo>
                  <a:pt x="244" y="325"/>
                  <a:pt x="243" y="326"/>
                  <a:pt x="242" y="327"/>
                </a:cubicBezTo>
                <a:cubicBezTo>
                  <a:pt x="241" y="328"/>
                  <a:pt x="240" y="329"/>
                  <a:pt x="238" y="329"/>
                </a:cubicBezTo>
                <a:cubicBezTo>
                  <a:pt x="237" y="330"/>
                  <a:pt x="236" y="330"/>
                  <a:pt x="234" y="330"/>
                </a:cubicBezTo>
                <a:cubicBezTo>
                  <a:pt x="231" y="330"/>
                  <a:pt x="229" y="329"/>
                  <a:pt x="227" y="327"/>
                </a:cubicBezTo>
                <a:cubicBezTo>
                  <a:pt x="226" y="326"/>
                  <a:pt x="225" y="325"/>
                  <a:pt x="225" y="324"/>
                </a:cubicBezTo>
                <a:cubicBezTo>
                  <a:pt x="224" y="322"/>
                  <a:pt x="224" y="321"/>
                  <a:pt x="224" y="320"/>
                </a:cubicBezTo>
                <a:cubicBezTo>
                  <a:pt x="224" y="317"/>
                  <a:pt x="225" y="314"/>
                  <a:pt x="227" y="312"/>
                </a:cubicBezTo>
                <a:close/>
                <a:moveTo>
                  <a:pt x="225" y="358"/>
                </a:moveTo>
                <a:cubicBezTo>
                  <a:pt x="225" y="357"/>
                  <a:pt x="226" y="356"/>
                  <a:pt x="227" y="355"/>
                </a:cubicBezTo>
                <a:cubicBezTo>
                  <a:pt x="228" y="354"/>
                  <a:pt x="229" y="353"/>
                  <a:pt x="230" y="353"/>
                </a:cubicBezTo>
                <a:cubicBezTo>
                  <a:pt x="234" y="351"/>
                  <a:pt x="239" y="352"/>
                  <a:pt x="242" y="355"/>
                </a:cubicBezTo>
                <a:cubicBezTo>
                  <a:pt x="243" y="356"/>
                  <a:pt x="244" y="357"/>
                  <a:pt x="244" y="358"/>
                </a:cubicBezTo>
                <a:cubicBezTo>
                  <a:pt x="245" y="360"/>
                  <a:pt x="245" y="361"/>
                  <a:pt x="245" y="362"/>
                </a:cubicBezTo>
                <a:cubicBezTo>
                  <a:pt x="245" y="364"/>
                  <a:pt x="245" y="365"/>
                  <a:pt x="244" y="366"/>
                </a:cubicBezTo>
                <a:cubicBezTo>
                  <a:pt x="244" y="368"/>
                  <a:pt x="243" y="369"/>
                  <a:pt x="242" y="370"/>
                </a:cubicBezTo>
                <a:cubicBezTo>
                  <a:pt x="241" y="371"/>
                  <a:pt x="240" y="372"/>
                  <a:pt x="238" y="372"/>
                </a:cubicBezTo>
                <a:cubicBezTo>
                  <a:pt x="237" y="373"/>
                  <a:pt x="236" y="373"/>
                  <a:pt x="234" y="373"/>
                </a:cubicBezTo>
                <a:cubicBezTo>
                  <a:pt x="233" y="373"/>
                  <a:pt x="232" y="373"/>
                  <a:pt x="230" y="372"/>
                </a:cubicBezTo>
                <a:cubicBezTo>
                  <a:pt x="229" y="372"/>
                  <a:pt x="228" y="371"/>
                  <a:pt x="227" y="370"/>
                </a:cubicBezTo>
                <a:cubicBezTo>
                  <a:pt x="226" y="369"/>
                  <a:pt x="225" y="368"/>
                  <a:pt x="225" y="366"/>
                </a:cubicBezTo>
                <a:cubicBezTo>
                  <a:pt x="224" y="365"/>
                  <a:pt x="224" y="364"/>
                  <a:pt x="224" y="362"/>
                </a:cubicBezTo>
                <a:cubicBezTo>
                  <a:pt x="224" y="361"/>
                  <a:pt x="224" y="360"/>
                  <a:pt x="225" y="358"/>
                </a:cubicBezTo>
                <a:close/>
                <a:moveTo>
                  <a:pt x="182" y="145"/>
                </a:moveTo>
                <a:cubicBezTo>
                  <a:pt x="182" y="144"/>
                  <a:pt x="183" y="142"/>
                  <a:pt x="184" y="141"/>
                </a:cubicBezTo>
                <a:cubicBezTo>
                  <a:pt x="188" y="137"/>
                  <a:pt x="195" y="137"/>
                  <a:pt x="199" y="141"/>
                </a:cubicBezTo>
                <a:cubicBezTo>
                  <a:pt x="200" y="142"/>
                  <a:pt x="201" y="144"/>
                  <a:pt x="201" y="145"/>
                </a:cubicBezTo>
                <a:cubicBezTo>
                  <a:pt x="202" y="146"/>
                  <a:pt x="202" y="148"/>
                  <a:pt x="202" y="149"/>
                </a:cubicBezTo>
                <a:cubicBezTo>
                  <a:pt x="202" y="152"/>
                  <a:pt x="201" y="155"/>
                  <a:pt x="199" y="157"/>
                </a:cubicBezTo>
                <a:cubicBezTo>
                  <a:pt x="197" y="159"/>
                  <a:pt x="195" y="160"/>
                  <a:pt x="192" y="160"/>
                </a:cubicBezTo>
                <a:cubicBezTo>
                  <a:pt x="190" y="160"/>
                  <a:pt x="189" y="159"/>
                  <a:pt x="188" y="159"/>
                </a:cubicBezTo>
                <a:cubicBezTo>
                  <a:pt x="186" y="158"/>
                  <a:pt x="185" y="158"/>
                  <a:pt x="184" y="157"/>
                </a:cubicBezTo>
                <a:cubicBezTo>
                  <a:pt x="182" y="155"/>
                  <a:pt x="181" y="152"/>
                  <a:pt x="181" y="149"/>
                </a:cubicBezTo>
                <a:cubicBezTo>
                  <a:pt x="181" y="148"/>
                  <a:pt x="181" y="146"/>
                  <a:pt x="182" y="145"/>
                </a:cubicBezTo>
                <a:close/>
                <a:moveTo>
                  <a:pt x="182" y="188"/>
                </a:moveTo>
                <a:cubicBezTo>
                  <a:pt x="182" y="186"/>
                  <a:pt x="183" y="185"/>
                  <a:pt x="184" y="184"/>
                </a:cubicBezTo>
                <a:cubicBezTo>
                  <a:pt x="185" y="184"/>
                  <a:pt x="185" y="183"/>
                  <a:pt x="186" y="183"/>
                </a:cubicBezTo>
                <a:cubicBezTo>
                  <a:pt x="186" y="182"/>
                  <a:pt x="187" y="182"/>
                  <a:pt x="188" y="182"/>
                </a:cubicBezTo>
                <a:cubicBezTo>
                  <a:pt x="188" y="182"/>
                  <a:pt x="189" y="181"/>
                  <a:pt x="190" y="181"/>
                </a:cubicBezTo>
                <a:cubicBezTo>
                  <a:pt x="192" y="181"/>
                  <a:pt x="194" y="181"/>
                  <a:pt x="196" y="182"/>
                </a:cubicBezTo>
                <a:cubicBezTo>
                  <a:pt x="197" y="182"/>
                  <a:pt x="198" y="183"/>
                  <a:pt x="199" y="184"/>
                </a:cubicBezTo>
                <a:cubicBezTo>
                  <a:pt x="200" y="185"/>
                  <a:pt x="201" y="186"/>
                  <a:pt x="201" y="188"/>
                </a:cubicBezTo>
                <a:cubicBezTo>
                  <a:pt x="202" y="189"/>
                  <a:pt x="202" y="190"/>
                  <a:pt x="202" y="192"/>
                </a:cubicBezTo>
                <a:cubicBezTo>
                  <a:pt x="202" y="195"/>
                  <a:pt x="201" y="197"/>
                  <a:pt x="199" y="199"/>
                </a:cubicBezTo>
                <a:cubicBezTo>
                  <a:pt x="197" y="201"/>
                  <a:pt x="195" y="202"/>
                  <a:pt x="192" y="202"/>
                </a:cubicBezTo>
                <a:cubicBezTo>
                  <a:pt x="190" y="202"/>
                  <a:pt x="189" y="202"/>
                  <a:pt x="188" y="201"/>
                </a:cubicBezTo>
                <a:cubicBezTo>
                  <a:pt x="186" y="201"/>
                  <a:pt x="185" y="200"/>
                  <a:pt x="184" y="199"/>
                </a:cubicBezTo>
                <a:cubicBezTo>
                  <a:pt x="182" y="197"/>
                  <a:pt x="181" y="195"/>
                  <a:pt x="181" y="192"/>
                </a:cubicBezTo>
                <a:cubicBezTo>
                  <a:pt x="181" y="190"/>
                  <a:pt x="181" y="189"/>
                  <a:pt x="182" y="188"/>
                </a:cubicBezTo>
                <a:close/>
                <a:moveTo>
                  <a:pt x="184" y="227"/>
                </a:moveTo>
                <a:cubicBezTo>
                  <a:pt x="185" y="226"/>
                  <a:pt x="185" y="226"/>
                  <a:pt x="186" y="225"/>
                </a:cubicBezTo>
                <a:cubicBezTo>
                  <a:pt x="186" y="225"/>
                  <a:pt x="187" y="225"/>
                  <a:pt x="188" y="225"/>
                </a:cubicBezTo>
                <a:cubicBezTo>
                  <a:pt x="188" y="224"/>
                  <a:pt x="189" y="224"/>
                  <a:pt x="190" y="224"/>
                </a:cubicBezTo>
                <a:cubicBezTo>
                  <a:pt x="191" y="224"/>
                  <a:pt x="192" y="224"/>
                  <a:pt x="194" y="224"/>
                </a:cubicBezTo>
                <a:cubicBezTo>
                  <a:pt x="194" y="224"/>
                  <a:pt x="195" y="224"/>
                  <a:pt x="196" y="225"/>
                </a:cubicBezTo>
                <a:cubicBezTo>
                  <a:pt x="196" y="225"/>
                  <a:pt x="197" y="225"/>
                  <a:pt x="198" y="225"/>
                </a:cubicBezTo>
                <a:cubicBezTo>
                  <a:pt x="198" y="226"/>
                  <a:pt x="199" y="226"/>
                  <a:pt x="199" y="227"/>
                </a:cubicBezTo>
                <a:cubicBezTo>
                  <a:pt x="201" y="229"/>
                  <a:pt x="202" y="232"/>
                  <a:pt x="202" y="234"/>
                </a:cubicBezTo>
                <a:cubicBezTo>
                  <a:pt x="202" y="236"/>
                  <a:pt x="202" y="237"/>
                  <a:pt x="201" y="238"/>
                </a:cubicBezTo>
                <a:cubicBezTo>
                  <a:pt x="201" y="240"/>
                  <a:pt x="200" y="241"/>
                  <a:pt x="199" y="242"/>
                </a:cubicBezTo>
                <a:cubicBezTo>
                  <a:pt x="198" y="243"/>
                  <a:pt x="197" y="244"/>
                  <a:pt x="196" y="244"/>
                </a:cubicBezTo>
                <a:cubicBezTo>
                  <a:pt x="194" y="245"/>
                  <a:pt x="193" y="245"/>
                  <a:pt x="192" y="245"/>
                </a:cubicBezTo>
                <a:cubicBezTo>
                  <a:pt x="190" y="245"/>
                  <a:pt x="189" y="245"/>
                  <a:pt x="188" y="244"/>
                </a:cubicBezTo>
                <a:cubicBezTo>
                  <a:pt x="186" y="244"/>
                  <a:pt x="185" y="243"/>
                  <a:pt x="184" y="242"/>
                </a:cubicBezTo>
                <a:cubicBezTo>
                  <a:pt x="182" y="240"/>
                  <a:pt x="181" y="237"/>
                  <a:pt x="181" y="234"/>
                </a:cubicBezTo>
                <a:cubicBezTo>
                  <a:pt x="181" y="232"/>
                  <a:pt x="182" y="229"/>
                  <a:pt x="184" y="227"/>
                </a:cubicBezTo>
                <a:close/>
                <a:moveTo>
                  <a:pt x="182" y="273"/>
                </a:moveTo>
                <a:cubicBezTo>
                  <a:pt x="182" y="272"/>
                  <a:pt x="183" y="270"/>
                  <a:pt x="184" y="269"/>
                </a:cubicBezTo>
                <a:cubicBezTo>
                  <a:pt x="185" y="268"/>
                  <a:pt x="186" y="268"/>
                  <a:pt x="188" y="267"/>
                </a:cubicBezTo>
                <a:cubicBezTo>
                  <a:pt x="190" y="266"/>
                  <a:pt x="193" y="266"/>
                  <a:pt x="196" y="267"/>
                </a:cubicBezTo>
                <a:cubicBezTo>
                  <a:pt x="197" y="268"/>
                  <a:pt x="198" y="268"/>
                  <a:pt x="199" y="269"/>
                </a:cubicBezTo>
                <a:cubicBezTo>
                  <a:pt x="200" y="270"/>
                  <a:pt x="201" y="272"/>
                  <a:pt x="201" y="273"/>
                </a:cubicBezTo>
                <a:cubicBezTo>
                  <a:pt x="202" y="274"/>
                  <a:pt x="202" y="276"/>
                  <a:pt x="202" y="277"/>
                </a:cubicBezTo>
                <a:cubicBezTo>
                  <a:pt x="202" y="278"/>
                  <a:pt x="202" y="280"/>
                  <a:pt x="201" y="281"/>
                </a:cubicBezTo>
                <a:cubicBezTo>
                  <a:pt x="201" y="282"/>
                  <a:pt x="200" y="284"/>
                  <a:pt x="199" y="285"/>
                </a:cubicBezTo>
                <a:cubicBezTo>
                  <a:pt x="197" y="287"/>
                  <a:pt x="195" y="288"/>
                  <a:pt x="192" y="288"/>
                </a:cubicBezTo>
                <a:cubicBezTo>
                  <a:pt x="189" y="288"/>
                  <a:pt x="186" y="287"/>
                  <a:pt x="184" y="285"/>
                </a:cubicBezTo>
                <a:cubicBezTo>
                  <a:pt x="182" y="283"/>
                  <a:pt x="181" y="280"/>
                  <a:pt x="181" y="277"/>
                </a:cubicBezTo>
                <a:cubicBezTo>
                  <a:pt x="181" y="276"/>
                  <a:pt x="181" y="274"/>
                  <a:pt x="182" y="273"/>
                </a:cubicBezTo>
                <a:close/>
                <a:moveTo>
                  <a:pt x="184" y="312"/>
                </a:moveTo>
                <a:cubicBezTo>
                  <a:pt x="187" y="309"/>
                  <a:pt x="192" y="308"/>
                  <a:pt x="196" y="310"/>
                </a:cubicBezTo>
                <a:cubicBezTo>
                  <a:pt x="197" y="310"/>
                  <a:pt x="198" y="311"/>
                  <a:pt x="199" y="312"/>
                </a:cubicBezTo>
                <a:cubicBezTo>
                  <a:pt x="201" y="314"/>
                  <a:pt x="202" y="317"/>
                  <a:pt x="202" y="320"/>
                </a:cubicBezTo>
                <a:cubicBezTo>
                  <a:pt x="202" y="321"/>
                  <a:pt x="202" y="322"/>
                  <a:pt x="201" y="324"/>
                </a:cubicBezTo>
                <a:cubicBezTo>
                  <a:pt x="201" y="325"/>
                  <a:pt x="200" y="326"/>
                  <a:pt x="199" y="327"/>
                </a:cubicBezTo>
                <a:cubicBezTo>
                  <a:pt x="198" y="328"/>
                  <a:pt x="197" y="329"/>
                  <a:pt x="196" y="329"/>
                </a:cubicBezTo>
                <a:cubicBezTo>
                  <a:pt x="194" y="330"/>
                  <a:pt x="193" y="330"/>
                  <a:pt x="192" y="330"/>
                </a:cubicBezTo>
                <a:cubicBezTo>
                  <a:pt x="189" y="330"/>
                  <a:pt x="186" y="329"/>
                  <a:pt x="184" y="327"/>
                </a:cubicBezTo>
                <a:cubicBezTo>
                  <a:pt x="183" y="326"/>
                  <a:pt x="182" y="325"/>
                  <a:pt x="182" y="324"/>
                </a:cubicBezTo>
                <a:cubicBezTo>
                  <a:pt x="181" y="322"/>
                  <a:pt x="181" y="321"/>
                  <a:pt x="181" y="320"/>
                </a:cubicBezTo>
                <a:cubicBezTo>
                  <a:pt x="181" y="317"/>
                  <a:pt x="182" y="314"/>
                  <a:pt x="184" y="312"/>
                </a:cubicBezTo>
                <a:close/>
                <a:moveTo>
                  <a:pt x="288" y="394"/>
                </a:moveTo>
                <a:cubicBezTo>
                  <a:pt x="309" y="394"/>
                  <a:pt x="309" y="394"/>
                  <a:pt x="309" y="394"/>
                </a:cubicBezTo>
                <a:cubicBezTo>
                  <a:pt x="309" y="362"/>
                  <a:pt x="309" y="362"/>
                  <a:pt x="309" y="362"/>
                </a:cubicBezTo>
                <a:cubicBezTo>
                  <a:pt x="309" y="356"/>
                  <a:pt x="314" y="352"/>
                  <a:pt x="320" y="352"/>
                </a:cubicBezTo>
                <a:cubicBezTo>
                  <a:pt x="326" y="352"/>
                  <a:pt x="330" y="356"/>
                  <a:pt x="330" y="362"/>
                </a:cubicBezTo>
                <a:cubicBezTo>
                  <a:pt x="330" y="394"/>
                  <a:pt x="330" y="394"/>
                  <a:pt x="330" y="394"/>
                </a:cubicBezTo>
                <a:cubicBezTo>
                  <a:pt x="352" y="394"/>
                  <a:pt x="352" y="394"/>
                  <a:pt x="352" y="394"/>
                </a:cubicBezTo>
                <a:cubicBezTo>
                  <a:pt x="352" y="202"/>
                  <a:pt x="352" y="202"/>
                  <a:pt x="352" y="202"/>
                </a:cubicBezTo>
                <a:cubicBezTo>
                  <a:pt x="288" y="202"/>
                  <a:pt x="288" y="202"/>
                  <a:pt x="288" y="202"/>
                </a:cubicBezTo>
                <a:lnTo>
                  <a:pt x="288" y="394"/>
                </a:lnTo>
                <a:close/>
                <a:moveTo>
                  <a:pt x="312" y="227"/>
                </a:moveTo>
                <a:cubicBezTo>
                  <a:pt x="313" y="226"/>
                  <a:pt x="313" y="226"/>
                  <a:pt x="314" y="225"/>
                </a:cubicBezTo>
                <a:cubicBezTo>
                  <a:pt x="314" y="225"/>
                  <a:pt x="315" y="225"/>
                  <a:pt x="316" y="225"/>
                </a:cubicBezTo>
                <a:cubicBezTo>
                  <a:pt x="316" y="224"/>
                  <a:pt x="317" y="224"/>
                  <a:pt x="318" y="224"/>
                </a:cubicBezTo>
                <a:cubicBezTo>
                  <a:pt x="321" y="223"/>
                  <a:pt x="325" y="224"/>
                  <a:pt x="327" y="227"/>
                </a:cubicBezTo>
                <a:cubicBezTo>
                  <a:pt x="329" y="229"/>
                  <a:pt x="330" y="232"/>
                  <a:pt x="330" y="234"/>
                </a:cubicBezTo>
                <a:cubicBezTo>
                  <a:pt x="330" y="236"/>
                  <a:pt x="330" y="237"/>
                  <a:pt x="329" y="238"/>
                </a:cubicBezTo>
                <a:cubicBezTo>
                  <a:pt x="329" y="240"/>
                  <a:pt x="328" y="241"/>
                  <a:pt x="327" y="242"/>
                </a:cubicBezTo>
                <a:cubicBezTo>
                  <a:pt x="326" y="243"/>
                  <a:pt x="325" y="244"/>
                  <a:pt x="324" y="244"/>
                </a:cubicBezTo>
                <a:cubicBezTo>
                  <a:pt x="322" y="245"/>
                  <a:pt x="321" y="245"/>
                  <a:pt x="320" y="245"/>
                </a:cubicBezTo>
                <a:cubicBezTo>
                  <a:pt x="318" y="245"/>
                  <a:pt x="317" y="245"/>
                  <a:pt x="316" y="244"/>
                </a:cubicBezTo>
                <a:cubicBezTo>
                  <a:pt x="314" y="244"/>
                  <a:pt x="313" y="243"/>
                  <a:pt x="312" y="242"/>
                </a:cubicBezTo>
                <a:cubicBezTo>
                  <a:pt x="311" y="241"/>
                  <a:pt x="310" y="240"/>
                  <a:pt x="310" y="238"/>
                </a:cubicBezTo>
                <a:cubicBezTo>
                  <a:pt x="309" y="237"/>
                  <a:pt x="309" y="236"/>
                  <a:pt x="309" y="234"/>
                </a:cubicBezTo>
                <a:cubicBezTo>
                  <a:pt x="309" y="232"/>
                  <a:pt x="310" y="229"/>
                  <a:pt x="312" y="227"/>
                </a:cubicBezTo>
                <a:close/>
                <a:moveTo>
                  <a:pt x="310" y="273"/>
                </a:moveTo>
                <a:cubicBezTo>
                  <a:pt x="310" y="272"/>
                  <a:pt x="311" y="270"/>
                  <a:pt x="312" y="269"/>
                </a:cubicBezTo>
                <a:cubicBezTo>
                  <a:pt x="313" y="268"/>
                  <a:pt x="314" y="268"/>
                  <a:pt x="316" y="267"/>
                </a:cubicBezTo>
                <a:cubicBezTo>
                  <a:pt x="318" y="266"/>
                  <a:pt x="321" y="266"/>
                  <a:pt x="324" y="267"/>
                </a:cubicBezTo>
                <a:cubicBezTo>
                  <a:pt x="325" y="268"/>
                  <a:pt x="326" y="268"/>
                  <a:pt x="327" y="269"/>
                </a:cubicBezTo>
                <a:cubicBezTo>
                  <a:pt x="328" y="270"/>
                  <a:pt x="329" y="272"/>
                  <a:pt x="329" y="273"/>
                </a:cubicBezTo>
                <a:cubicBezTo>
                  <a:pt x="330" y="274"/>
                  <a:pt x="330" y="276"/>
                  <a:pt x="330" y="277"/>
                </a:cubicBezTo>
                <a:cubicBezTo>
                  <a:pt x="330" y="278"/>
                  <a:pt x="330" y="280"/>
                  <a:pt x="329" y="281"/>
                </a:cubicBezTo>
                <a:cubicBezTo>
                  <a:pt x="329" y="282"/>
                  <a:pt x="328" y="284"/>
                  <a:pt x="327" y="285"/>
                </a:cubicBezTo>
                <a:cubicBezTo>
                  <a:pt x="326" y="286"/>
                  <a:pt x="325" y="286"/>
                  <a:pt x="324" y="287"/>
                </a:cubicBezTo>
                <a:cubicBezTo>
                  <a:pt x="322" y="287"/>
                  <a:pt x="321" y="288"/>
                  <a:pt x="320" y="288"/>
                </a:cubicBezTo>
                <a:cubicBezTo>
                  <a:pt x="318" y="288"/>
                  <a:pt x="317" y="287"/>
                  <a:pt x="316" y="287"/>
                </a:cubicBezTo>
                <a:cubicBezTo>
                  <a:pt x="314" y="286"/>
                  <a:pt x="313" y="286"/>
                  <a:pt x="312" y="285"/>
                </a:cubicBezTo>
                <a:cubicBezTo>
                  <a:pt x="311" y="284"/>
                  <a:pt x="310" y="282"/>
                  <a:pt x="310" y="281"/>
                </a:cubicBezTo>
                <a:cubicBezTo>
                  <a:pt x="309" y="280"/>
                  <a:pt x="309" y="278"/>
                  <a:pt x="309" y="277"/>
                </a:cubicBezTo>
                <a:cubicBezTo>
                  <a:pt x="309" y="276"/>
                  <a:pt x="309" y="274"/>
                  <a:pt x="310" y="273"/>
                </a:cubicBezTo>
                <a:close/>
                <a:moveTo>
                  <a:pt x="310" y="316"/>
                </a:moveTo>
                <a:cubicBezTo>
                  <a:pt x="310" y="314"/>
                  <a:pt x="311" y="313"/>
                  <a:pt x="312" y="312"/>
                </a:cubicBezTo>
                <a:cubicBezTo>
                  <a:pt x="313" y="312"/>
                  <a:pt x="313" y="311"/>
                  <a:pt x="314" y="311"/>
                </a:cubicBezTo>
                <a:cubicBezTo>
                  <a:pt x="314" y="310"/>
                  <a:pt x="315" y="310"/>
                  <a:pt x="316" y="310"/>
                </a:cubicBezTo>
                <a:cubicBezTo>
                  <a:pt x="316" y="310"/>
                  <a:pt x="317" y="309"/>
                  <a:pt x="318" y="309"/>
                </a:cubicBezTo>
                <a:cubicBezTo>
                  <a:pt x="319" y="309"/>
                  <a:pt x="320" y="309"/>
                  <a:pt x="322" y="309"/>
                </a:cubicBezTo>
                <a:cubicBezTo>
                  <a:pt x="322" y="309"/>
                  <a:pt x="323" y="310"/>
                  <a:pt x="324" y="310"/>
                </a:cubicBezTo>
                <a:cubicBezTo>
                  <a:pt x="324" y="310"/>
                  <a:pt x="325" y="310"/>
                  <a:pt x="326" y="311"/>
                </a:cubicBezTo>
                <a:cubicBezTo>
                  <a:pt x="326" y="311"/>
                  <a:pt x="327" y="312"/>
                  <a:pt x="327" y="312"/>
                </a:cubicBezTo>
                <a:cubicBezTo>
                  <a:pt x="328" y="313"/>
                  <a:pt x="329" y="314"/>
                  <a:pt x="329" y="316"/>
                </a:cubicBezTo>
                <a:cubicBezTo>
                  <a:pt x="330" y="317"/>
                  <a:pt x="330" y="318"/>
                  <a:pt x="330" y="320"/>
                </a:cubicBezTo>
                <a:cubicBezTo>
                  <a:pt x="330" y="321"/>
                  <a:pt x="330" y="322"/>
                  <a:pt x="329" y="324"/>
                </a:cubicBezTo>
                <a:cubicBezTo>
                  <a:pt x="329" y="325"/>
                  <a:pt x="328" y="326"/>
                  <a:pt x="327" y="327"/>
                </a:cubicBezTo>
                <a:cubicBezTo>
                  <a:pt x="325" y="329"/>
                  <a:pt x="322" y="330"/>
                  <a:pt x="320" y="330"/>
                </a:cubicBezTo>
                <a:cubicBezTo>
                  <a:pt x="317" y="330"/>
                  <a:pt x="314" y="329"/>
                  <a:pt x="312" y="327"/>
                </a:cubicBezTo>
                <a:cubicBezTo>
                  <a:pt x="311" y="326"/>
                  <a:pt x="310" y="325"/>
                  <a:pt x="310" y="324"/>
                </a:cubicBezTo>
                <a:cubicBezTo>
                  <a:pt x="309" y="322"/>
                  <a:pt x="309" y="321"/>
                  <a:pt x="309" y="320"/>
                </a:cubicBezTo>
                <a:cubicBezTo>
                  <a:pt x="309" y="318"/>
                  <a:pt x="309" y="317"/>
                  <a:pt x="310" y="31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73" y="405"/>
                </a:moveTo>
                <a:cubicBezTo>
                  <a:pt x="373" y="411"/>
                  <a:pt x="368" y="416"/>
                  <a:pt x="362" y="416"/>
                </a:cubicBezTo>
                <a:cubicBezTo>
                  <a:pt x="149" y="416"/>
                  <a:pt x="149" y="416"/>
                  <a:pt x="149" y="416"/>
                </a:cubicBezTo>
                <a:cubicBezTo>
                  <a:pt x="143" y="416"/>
                  <a:pt x="138" y="411"/>
                  <a:pt x="138" y="405"/>
                </a:cubicBezTo>
                <a:cubicBezTo>
                  <a:pt x="138" y="106"/>
                  <a:pt x="138" y="106"/>
                  <a:pt x="138" y="106"/>
                </a:cubicBezTo>
                <a:cubicBezTo>
                  <a:pt x="138" y="100"/>
                  <a:pt x="143" y="96"/>
                  <a:pt x="149" y="96"/>
                </a:cubicBezTo>
                <a:cubicBezTo>
                  <a:pt x="277" y="96"/>
                  <a:pt x="277" y="96"/>
                  <a:pt x="277" y="96"/>
                </a:cubicBezTo>
                <a:cubicBezTo>
                  <a:pt x="283" y="96"/>
                  <a:pt x="288" y="100"/>
                  <a:pt x="288" y="106"/>
                </a:cubicBezTo>
                <a:cubicBezTo>
                  <a:pt x="288" y="181"/>
                  <a:pt x="288" y="181"/>
                  <a:pt x="288" y="181"/>
                </a:cubicBezTo>
                <a:cubicBezTo>
                  <a:pt x="362" y="181"/>
                  <a:pt x="362" y="181"/>
                  <a:pt x="362" y="181"/>
                </a:cubicBezTo>
                <a:cubicBezTo>
                  <a:pt x="368" y="181"/>
                  <a:pt x="373" y="186"/>
                  <a:pt x="373" y="192"/>
                </a:cubicBezTo>
                <a:lnTo>
                  <a:pt x="373" y="405"/>
                </a:lnTo>
                <a:close/>
              </a:path>
            </a:pathLst>
          </a:custGeom>
          <a:solidFill>
            <a:srgbClr val="56B2E3"/>
          </a:solidFill>
          <a:ln>
            <a:noFill/>
          </a:ln>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Verdana"/>
              <a:ea typeface="+mn-ea"/>
              <a:cs typeface="+mn-cs"/>
            </a:endParaRPr>
          </a:p>
        </p:txBody>
      </p:sp>
      <p:graphicFrame>
        <p:nvGraphicFramePr>
          <p:cNvPr id="35" name="Table 34"/>
          <p:cNvGraphicFramePr>
            <a:graphicFrameLocks noGrp="1"/>
          </p:cNvGraphicFramePr>
          <p:nvPr/>
        </p:nvGraphicFramePr>
        <p:xfrm>
          <a:off x="9658836" y="4560721"/>
          <a:ext cx="239597" cy="998220"/>
        </p:xfrm>
        <a:graphic>
          <a:graphicData uri="http://schemas.openxmlformats.org/drawingml/2006/table">
            <a:tbl>
              <a:tblPr firstRow="1" bandRow="1">
                <a:tableStyleId>{5C22544A-7EE6-4342-B048-85BDC9FD1C3A}</a:tableStyleId>
              </a:tblPr>
              <a:tblGrid>
                <a:gridCol w="239597">
                  <a:extLst>
                    <a:ext uri="{9D8B030D-6E8A-4147-A177-3AD203B41FA5}">
                      <a16:colId xmlns:a16="http://schemas.microsoft.com/office/drawing/2014/main" val="3458461211"/>
                    </a:ext>
                  </a:extLst>
                </a:gridCol>
              </a:tblGrid>
              <a:tr h="255759">
                <a:tc>
                  <a:txBody>
                    <a:bodyPr/>
                    <a:lstStyle/>
                    <a:p>
                      <a:endParaRPr lang="es-VE" sz="1100" dirty="0"/>
                    </a:p>
                  </a:txBody>
                  <a:tcPr>
                    <a:solidFill>
                      <a:srgbClr val="99FF99">
                        <a:alpha val="50000"/>
                      </a:srgbClr>
                    </a:solidFill>
                  </a:tcPr>
                </a:tc>
                <a:extLst>
                  <a:ext uri="{0D108BD9-81ED-4DB2-BD59-A6C34878D82A}">
                    <a16:rowId xmlns:a16="http://schemas.microsoft.com/office/drawing/2014/main" val="3659333252"/>
                  </a:ext>
                </a:extLst>
              </a:tr>
              <a:tr h="248237">
                <a:tc>
                  <a:txBody>
                    <a:bodyPr/>
                    <a:lstStyle/>
                    <a:p>
                      <a:endParaRPr lang="es-VE" sz="1050" dirty="0"/>
                    </a:p>
                  </a:txBody>
                  <a:tcPr>
                    <a:solidFill>
                      <a:srgbClr val="66FF66">
                        <a:alpha val="60000"/>
                      </a:srgbClr>
                    </a:solidFill>
                  </a:tcPr>
                </a:tc>
                <a:extLst>
                  <a:ext uri="{0D108BD9-81ED-4DB2-BD59-A6C34878D82A}">
                    <a16:rowId xmlns:a16="http://schemas.microsoft.com/office/drawing/2014/main" val="593847623"/>
                  </a:ext>
                </a:extLst>
              </a:tr>
              <a:tr h="240714">
                <a:tc>
                  <a:txBody>
                    <a:bodyPr/>
                    <a:lstStyle/>
                    <a:p>
                      <a:endParaRPr lang="es-VE" sz="1000" dirty="0"/>
                    </a:p>
                  </a:txBody>
                  <a:tcPr>
                    <a:solidFill>
                      <a:srgbClr val="00CC00">
                        <a:alpha val="70000"/>
                      </a:srgbClr>
                    </a:solidFill>
                  </a:tcPr>
                </a:tc>
                <a:extLst>
                  <a:ext uri="{0D108BD9-81ED-4DB2-BD59-A6C34878D82A}">
                    <a16:rowId xmlns:a16="http://schemas.microsoft.com/office/drawing/2014/main" val="504185699"/>
                  </a:ext>
                </a:extLst>
              </a:tr>
              <a:tr h="240714">
                <a:tc>
                  <a:txBody>
                    <a:bodyPr/>
                    <a:lstStyle/>
                    <a:p>
                      <a:endParaRPr lang="es-VE" sz="1000" dirty="0"/>
                    </a:p>
                  </a:txBody>
                  <a:tcPr>
                    <a:solidFill>
                      <a:srgbClr val="046A38">
                        <a:alpha val="80000"/>
                      </a:srgbClr>
                    </a:solidFill>
                  </a:tcPr>
                </a:tc>
                <a:extLst>
                  <a:ext uri="{0D108BD9-81ED-4DB2-BD59-A6C34878D82A}">
                    <a16:rowId xmlns:a16="http://schemas.microsoft.com/office/drawing/2014/main" val="1788726071"/>
                  </a:ext>
                </a:extLst>
              </a:tr>
            </a:tbl>
          </a:graphicData>
        </a:graphic>
      </p:graphicFrame>
    </p:spTree>
    <p:extLst>
      <p:ext uri="{BB962C8B-B14F-4D97-AF65-F5344CB8AC3E}">
        <p14:creationId xmlns:p14="http://schemas.microsoft.com/office/powerpoint/2010/main" val="9798455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s-VE" dirty="0" smtClean="0"/>
              <a:t>Nuestro enfoque</a:t>
            </a:r>
            <a:endParaRPr lang="es-VE" dirty="0"/>
          </a:p>
        </p:txBody>
      </p:sp>
      <p:sp>
        <p:nvSpPr>
          <p:cNvPr id="2" name="Text Placeholder 1"/>
          <p:cNvSpPr>
            <a:spLocks noGrp="1"/>
          </p:cNvSpPr>
          <p:nvPr>
            <p:ph type="body" idx="1"/>
          </p:nvPr>
        </p:nvSpPr>
        <p:spPr/>
        <p:txBody>
          <a:bodyPr/>
          <a:lstStyle/>
          <a:p>
            <a:r>
              <a:rPr lang="en-US" noProof="0" dirty="0"/>
              <a:t> </a:t>
            </a:r>
          </a:p>
        </p:txBody>
      </p:sp>
    </p:spTree>
    <p:extLst>
      <p:ext uri="{BB962C8B-B14F-4D97-AF65-F5344CB8AC3E}">
        <p14:creationId xmlns:p14="http://schemas.microsoft.com/office/powerpoint/2010/main" val="312690196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kx.deloitteresources.com/mymethods/EVDSAP3.2/Deloitte.Methods.EA.EVD_for_SAP/guidances/supportingmaterials/resources/EVD_SA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386" y="1493943"/>
            <a:ext cx="6480719" cy="36974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txBox="1">
            <a:spLocks noChangeArrowheads="1"/>
          </p:cNvSpPr>
          <p:nvPr/>
        </p:nvSpPr>
        <p:spPr bwMode="auto">
          <a:xfrm>
            <a:off x="467544" y="5715254"/>
            <a:ext cx="6670561" cy="59406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0"/>
              </a:spcBef>
              <a:spcAft>
                <a:spcPts val="300"/>
              </a:spcAft>
              <a:buFont typeface="Arial" pitchFamily="34" charset="0"/>
              <a:defRPr lang="en-US" kern="1200" dirty="0">
                <a:solidFill>
                  <a:schemeClr val="accent1"/>
                </a:solidFill>
                <a:latin typeface="+mn-lt"/>
                <a:ea typeface="+mj-ea"/>
                <a:cs typeface="+mj-cs"/>
              </a:defRPr>
            </a:lvl1pPr>
            <a:lvl2pPr marL="182563" indent="-182563" algn="l" rtl="0" eaLnBrk="0" fontAlgn="base" hangingPunct="0">
              <a:spcBef>
                <a:spcPct val="0"/>
              </a:spcBef>
              <a:spcAft>
                <a:spcPts val="300"/>
              </a:spcAft>
              <a:buFont typeface="Arial" pitchFamily="34" charset="0"/>
              <a:buChar char="•"/>
              <a:defRPr lang="en-US" kern="1200" dirty="0">
                <a:solidFill>
                  <a:schemeClr val="accent1"/>
                </a:solidFill>
                <a:latin typeface="+mn-lt"/>
                <a:ea typeface="+mj-ea"/>
                <a:cs typeface="+mj-cs"/>
              </a:defRPr>
            </a:lvl2pPr>
            <a:lvl3pPr marL="357188" indent="-174625" algn="l" rtl="0" eaLnBrk="0" fontAlgn="base" hangingPunct="0">
              <a:spcBef>
                <a:spcPct val="0"/>
              </a:spcBef>
              <a:spcAft>
                <a:spcPts val="300"/>
              </a:spcAft>
              <a:buFont typeface="Arial" pitchFamily="34" charset="0"/>
              <a:buChar char="‒"/>
              <a:defRPr lang="en-US" kern="1200" dirty="0">
                <a:solidFill>
                  <a:schemeClr val="accent1"/>
                </a:solidFill>
                <a:latin typeface="+mn-lt"/>
                <a:ea typeface="+mj-ea"/>
                <a:cs typeface="+mj-cs"/>
              </a:defRPr>
            </a:lvl3pPr>
            <a:lvl4pPr marL="539750" indent="-182563" algn="l" rtl="0" eaLnBrk="0" fontAlgn="base" hangingPunct="0">
              <a:spcBef>
                <a:spcPct val="0"/>
              </a:spcBef>
              <a:spcAft>
                <a:spcPts val="300"/>
              </a:spcAft>
              <a:buFont typeface="Arial" pitchFamily="34" charset="0"/>
              <a:buChar char="•"/>
              <a:defRPr lang="en-US" sz="1600" kern="1200" dirty="0">
                <a:solidFill>
                  <a:schemeClr val="accent1"/>
                </a:solidFill>
                <a:latin typeface="+mn-lt"/>
                <a:ea typeface="+mj-ea"/>
                <a:cs typeface="+mj-cs"/>
              </a:defRPr>
            </a:lvl4pPr>
            <a:lvl5pPr marL="712788" indent="-173038" algn="l" rtl="0" eaLnBrk="0" fontAlgn="base" hangingPunct="0">
              <a:spcBef>
                <a:spcPct val="0"/>
              </a:spcBef>
              <a:spcAft>
                <a:spcPts val="300"/>
              </a:spcAft>
              <a:buFont typeface="Arial" pitchFamily="34" charset="0"/>
              <a:buChar char="‒"/>
              <a:defRPr lang="en-GB" sz="1600" kern="1200" dirty="0">
                <a:solidFill>
                  <a:schemeClr val="accent1"/>
                </a:solidFill>
                <a:latin typeface="+mn-lt"/>
                <a:ea typeface="+mj-ea"/>
                <a:cs typeface="+mj-cs"/>
              </a:defRPr>
            </a:lvl5pPr>
            <a:lvl6pPr marL="895350" indent="-182563" algn="l" defTabSz="914400" rtl="0" eaLnBrk="1" latinLnBrk="0" hangingPunct="1">
              <a:spcBef>
                <a:spcPts val="0"/>
              </a:spcBef>
              <a:spcAft>
                <a:spcPts val="300"/>
              </a:spcAft>
              <a:buFont typeface="Arial" pitchFamily="34" charset="0"/>
              <a:buChar char="•"/>
              <a:defRPr sz="1600" kern="1200" baseline="0">
                <a:solidFill>
                  <a:schemeClr val="accent1"/>
                </a:solidFill>
                <a:latin typeface="+mn-lt"/>
                <a:ea typeface="+mn-ea"/>
                <a:cs typeface="+mn-cs"/>
              </a:defRPr>
            </a:lvl6pPr>
            <a:lvl7pPr marL="1079500" indent="-184150" algn="l" defTabSz="914400" rtl="0" eaLnBrk="1" latinLnBrk="0" hangingPunct="1">
              <a:spcBef>
                <a:spcPts val="0"/>
              </a:spcBef>
              <a:spcAft>
                <a:spcPts val="300"/>
              </a:spcAft>
              <a:buFont typeface="Arial" pitchFamily="34" charset="0"/>
              <a:buChar char="‒"/>
              <a:defRPr sz="1400" kern="1200">
                <a:solidFill>
                  <a:schemeClr val="accent1"/>
                </a:solidFill>
                <a:latin typeface="+mn-lt"/>
                <a:ea typeface="+mn-ea"/>
                <a:cs typeface="+mn-cs"/>
              </a:defRPr>
            </a:lvl7pPr>
            <a:lvl8pPr marL="1252538" indent="-173038" algn="l" defTabSz="914400" rtl="0" eaLnBrk="1" latinLnBrk="0" hangingPunct="1">
              <a:spcBef>
                <a:spcPts val="0"/>
              </a:spcBef>
              <a:spcAft>
                <a:spcPts val="300"/>
              </a:spcAft>
              <a:buFont typeface="Arial" pitchFamily="34" charset="0"/>
              <a:buChar char="•"/>
              <a:defRPr sz="1400" kern="1200">
                <a:solidFill>
                  <a:schemeClr val="accent1"/>
                </a:solidFill>
                <a:latin typeface="+mn-lt"/>
                <a:ea typeface="+mn-ea"/>
                <a:cs typeface="+mn-cs"/>
              </a:defRPr>
            </a:lvl8pPr>
            <a:lvl9pPr marL="1435100" indent="-182563" algn="l" defTabSz="914400" rtl="0" eaLnBrk="1" latinLnBrk="0" hangingPunct="1">
              <a:spcBef>
                <a:spcPts val="0"/>
              </a:spcBef>
              <a:spcAft>
                <a:spcPts val="300"/>
              </a:spcAft>
              <a:buFont typeface="Arial" pitchFamily="34" charset="0"/>
              <a:buChar char="‒"/>
              <a:defRPr sz="1400" kern="1200">
                <a:solidFill>
                  <a:schemeClr val="accent1"/>
                </a:solidFill>
                <a:latin typeface="+mn-lt"/>
                <a:ea typeface="+mn-ea"/>
                <a:cs typeface="+mn-cs"/>
              </a:defRPr>
            </a:lvl9pPr>
          </a:lstStyle>
          <a:p>
            <a:pPr marL="0" indent="0"/>
            <a:r>
              <a:rPr lang="es-VE" sz="135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Adicionalmente, </a:t>
            </a:r>
            <a:r>
              <a:rPr lang="es-VE" sz="135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Deloitte</a:t>
            </a:r>
            <a:r>
              <a:rPr lang="es-VE" sz="135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incorpora su metodología </a:t>
            </a:r>
            <a:r>
              <a:rPr lang="es-VE" sz="1350" dirty="0">
                <a:solidFill>
                  <a:schemeClr val="tx1"/>
                </a:solidFill>
                <a:latin typeface="Verdana" panose="020B0604030504040204" pitchFamily="34" charset="0"/>
                <a:ea typeface="Verdana" panose="020B0604030504040204" pitchFamily="34" charset="0"/>
                <a:cs typeface="Verdana" panose="020B0604030504040204" pitchFamily="34" charset="0"/>
              </a:rPr>
              <a:t>de Gestión de </a:t>
            </a:r>
            <a:r>
              <a:rPr lang="es-VE" sz="1350" dirty="0" smtClean="0">
                <a:solidFill>
                  <a:schemeClr val="tx1"/>
                </a:solidFill>
                <a:latin typeface="Verdana" panose="020B0604030504040204" pitchFamily="34" charset="0"/>
                <a:ea typeface="Verdana" panose="020B0604030504040204" pitchFamily="34" charset="0"/>
                <a:cs typeface="Verdana" panose="020B0604030504040204" pitchFamily="34" charset="0"/>
              </a:rPr>
              <a:t>Proyectos, la cual facilita </a:t>
            </a:r>
            <a:r>
              <a:rPr lang="es-VE" sz="1350" dirty="0">
                <a:solidFill>
                  <a:schemeClr val="tx1"/>
                </a:solidFill>
                <a:latin typeface="Verdana" panose="020B0604030504040204" pitchFamily="34" charset="0"/>
                <a:ea typeface="Verdana" panose="020B0604030504040204" pitchFamily="34" charset="0"/>
                <a:cs typeface="Verdana" panose="020B0604030504040204" pitchFamily="34" charset="0"/>
              </a:rPr>
              <a:t>la adaptación a los requerimientos particulares del caso.</a:t>
            </a:r>
          </a:p>
          <a:p>
            <a:pPr marL="0" indent="0"/>
            <a:r>
              <a:rPr lang="es-VE" sz="1400" dirty="0" smtClean="0">
                <a:solidFill>
                  <a:schemeClr val="tx1"/>
                </a:solidFill>
              </a:rPr>
              <a:t> </a:t>
            </a:r>
            <a:endParaRPr lang="es-VE" sz="1400" dirty="0">
              <a:solidFill>
                <a:schemeClr val="tx1"/>
              </a:solidFill>
            </a:endParaRPr>
          </a:p>
        </p:txBody>
      </p:sp>
      <p:sp>
        <p:nvSpPr>
          <p:cNvPr id="6" name="Rectangle 3"/>
          <p:cNvSpPr txBox="1">
            <a:spLocks noChangeArrowheads="1"/>
          </p:cNvSpPr>
          <p:nvPr/>
        </p:nvSpPr>
        <p:spPr>
          <a:xfrm>
            <a:off x="7342911" y="2057361"/>
            <a:ext cx="4128654" cy="1152128"/>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just">
              <a:lnSpc>
                <a:spcPct val="150000"/>
              </a:lnSpc>
            </a:pPr>
            <a:r>
              <a:rPr lang="es-VE" sz="1350" dirty="0" smtClean="0">
                <a:solidFill>
                  <a:prstClr val="black"/>
                </a:solidFill>
                <a:latin typeface="Verdana" panose="020B0604030504040204" pitchFamily="34" charset="0"/>
                <a:ea typeface="Verdana" panose="020B0604030504040204" pitchFamily="34" charset="0"/>
                <a:cs typeface="Verdana" panose="020B0604030504040204" pitchFamily="34" charset="0"/>
              </a:rPr>
              <a:t>La metodología EVD para SAP de Deloitte, tiene como objetivo incrementar la consistencia interna del proyecto y minimizar los riesgos de dispersión en la ejecución de las actividades. Parte de la base de</a:t>
            </a:r>
            <a:r>
              <a:rPr lang="es-VE" sz="1350" dirty="0" smtClean="0">
                <a:latin typeface="Verdana" panose="020B0604030504040204" pitchFamily="34" charset="0"/>
                <a:ea typeface="Verdana" panose="020B0604030504040204" pitchFamily="34" charset="0"/>
                <a:cs typeface="Verdana" panose="020B0604030504040204" pitchFamily="34" charset="0"/>
              </a:rPr>
              <a:t> </a:t>
            </a:r>
            <a:r>
              <a:rPr lang="es-VE" sz="1350" dirty="0" err="1" smtClean="0">
                <a:latin typeface="Verdana" panose="020B0604030504040204" pitchFamily="34" charset="0"/>
                <a:ea typeface="Verdana" panose="020B0604030504040204" pitchFamily="34" charset="0"/>
                <a:cs typeface="Verdana" panose="020B0604030504040204" pitchFamily="34" charset="0"/>
              </a:rPr>
              <a:t>de</a:t>
            </a:r>
            <a:r>
              <a:rPr lang="es-VE" sz="1350" dirty="0" smtClean="0">
                <a:latin typeface="Verdana" panose="020B0604030504040204" pitchFamily="34" charset="0"/>
                <a:ea typeface="Verdana" panose="020B0604030504040204" pitchFamily="34" charset="0"/>
                <a:cs typeface="Verdana" panose="020B0604030504040204" pitchFamily="34" charset="0"/>
              </a:rPr>
              <a:t> la metodología ASAP provista por SAP AG y ajustada según nuestra experiencia para garantizar los estándares de calidad y obtener una mayor eficiencia en el uso de los recursos</a:t>
            </a:r>
            <a:endParaRPr lang="es-VE" sz="1350" dirty="0">
              <a:latin typeface="Verdana" panose="020B0604030504040204" pitchFamily="34" charset="0"/>
              <a:ea typeface="Verdana" panose="020B0604030504040204" pitchFamily="34" charset="0"/>
              <a:cs typeface="Verdana" panose="020B0604030504040204" pitchFamily="34" charset="0"/>
            </a:endParaRPr>
          </a:p>
        </p:txBody>
      </p:sp>
      <p:sp>
        <p:nvSpPr>
          <p:cNvPr id="7" name="Text Placeholder 1">
            <a:extLst>
              <a:ext uri="{FF2B5EF4-FFF2-40B4-BE49-F238E27FC236}">
                <a16:creationId xmlns:a16="http://schemas.microsoft.com/office/drawing/2014/main" id="{5D9D4099-EAD0-412D-8DB1-EAC1490A1C67}"/>
              </a:ext>
            </a:extLst>
          </p:cNvPr>
          <p:cNvSpPr txBox="1">
            <a:spLocks/>
          </p:cNvSpPr>
          <p:nvPr/>
        </p:nvSpPr>
        <p:spPr>
          <a:xfrm>
            <a:off x="469900" y="798834"/>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Tx/>
              <a:buNone/>
              <a:defRPr sz="2000" b="0" kern="1200">
                <a:solidFill>
                  <a:srgbClr val="575757"/>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VE" sz="1600" dirty="0"/>
              <a:t>Enfoque de Solución: metodología EVD para SAP </a:t>
            </a:r>
          </a:p>
        </p:txBody>
      </p:sp>
      <p:sp>
        <p:nvSpPr>
          <p:cNvPr id="8" name="Title 2">
            <a:extLst>
              <a:ext uri="{FF2B5EF4-FFF2-40B4-BE49-F238E27FC236}">
                <a16:creationId xmlns:a16="http://schemas.microsoft.com/office/drawing/2014/main" id="{25DCCE82-D564-4B8F-B851-3AB02077114B}"/>
              </a:ext>
            </a:extLst>
          </p:cNvPr>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s-VE" sz="2400" dirty="0" smtClean="0"/>
              <a:t>Nuestro enfoque</a:t>
            </a:r>
            <a:endParaRPr lang="es-VE" sz="2400" dirty="0"/>
          </a:p>
        </p:txBody>
      </p:sp>
    </p:spTree>
    <p:extLst>
      <p:ext uri="{BB962C8B-B14F-4D97-AF65-F5344CB8AC3E}">
        <p14:creationId xmlns:p14="http://schemas.microsoft.com/office/powerpoint/2010/main" val="90897329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19262" y="2244253"/>
            <a:ext cx="1620180" cy="1147627"/>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bwMode="auto">
          <a:xfrm>
            <a:off x="4999047" y="2749682"/>
            <a:ext cx="1485165" cy="357142"/>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solidFill>
                  <a:schemeClr val="tx2">
                    <a:lumMod val="50000"/>
                  </a:schemeClr>
                </a:solidFill>
              </a:rPr>
              <a:t>Ejecución y  Certificación de Pruebas</a:t>
            </a:r>
            <a:endParaRPr lang="es-MX" altLang="ja-JP" sz="900" kern="0" dirty="0">
              <a:solidFill>
                <a:schemeClr val="tx2">
                  <a:lumMod val="50000"/>
                </a:schemeClr>
              </a:solidFill>
            </a:endParaRPr>
          </a:p>
        </p:txBody>
      </p:sp>
      <p:sp>
        <p:nvSpPr>
          <p:cNvPr id="9" name="Rectangle 8"/>
          <p:cNvSpPr/>
          <p:nvPr/>
        </p:nvSpPr>
        <p:spPr bwMode="auto">
          <a:xfrm>
            <a:off x="3309684" y="2761809"/>
            <a:ext cx="1540937" cy="405046"/>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solidFill>
                  <a:schemeClr val="tx2">
                    <a:lumMod val="50000"/>
                  </a:schemeClr>
                </a:solidFill>
              </a:rPr>
              <a:t>Análisis y diseño de la solución B1</a:t>
            </a:r>
            <a:endParaRPr lang="es-MX" altLang="ja-JP" sz="900" kern="0" dirty="0">
              <a:solidFill>
                <a:schemeClr val="tx2">
                  <a:lumMod val="50000"/>
                </a:schemeClr>
              </a:solidFill>
            </a:endParaRPr>
          </a:p>
        </p:txBody>
      </p:sp>
      <p:sp>
        <p:nvSpPr>
          <p:cNvPr id="10" name="Rectangle 9"/>
          <p:cNvSpPr/>
          <p:nvPr/>
        </p:nvSpPr>
        <p:spPr bwMode="auto">
          <a:xfrm>
            <a:off x="1661225" y="5754094"/>
            <a:ext cx="1524213" cy="383091"/>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defTabSz="815771" eaLnBrk="1" fontAlgn="auto" latinLnBrk="0" hangingPunct="1">
              <a:lnSpc>
                <a:spcPct val="100000"/>
              </a:lnSpc>
              <a:spcBef>
                <a:spcPts val="0"/>
              </a:spcBef>
              <a:spcAft>
                <a:spcPts val="269"/>
              </a:spcAft>
              <a:buClrTx/>
              <a:buSzTx/>
              <a:buFontTx/>
              <a:buNone/>
              <a:tabLst/>
              <a:defRPr/>
            </a:pPr>
            <a:r>
              <a:rPr lang="es-MX" altLang="ja-JP" sz="900" kern="0" dirty="0" smtClean="0">
                <a:solidFill>
                  <a:schemeClr val="tx2">
                    <a:lumMod val="50000"/>
                  </a:schemeClr>
                </a:solidFill>
              </a:rPr>
              <a:t>Declaración de Alcance /Plan de Trabajo</a:t>
            </a:r>
            <a:endParaRPr lang="es-MX" altLang="ja-JP" sz="900" kern="0" dirty="0">
              <a:solidFill>
                <a:schemeClr val="tx2">
                  <a:lumMod val="50000"/>
                </a:schemeClr>
              </a:solidFill>
            </a:endParaRPr>
          </a:p>
        </p:txBody>
      </p:sp>
      <p:sp>
        <p:nvSpPr>
          <p:cNvPr id="11" name="AutoShape 11"/>
          <p:cNvSpPr>
            <a:spLocks noChangeArrowheads="1"/>
          </p:cNvSpPr>
          <p:nvPr/>
        </p:nvSpPr>
        <p:spPr bwMode="auto">
          <a:xfrm>
            <a:off x="1565258" y="1620596"/>
            <a:ext cx="1772595" cy="576263"/>
          </a:xfrm>
          <a:prstGeom prst="homePlate">
            <a:avLst>
              <a:gd name="adj" fmla="val 26477"/>
            </a:avLst>
          </a:prstGeom>
          <a:solidFill>
            <a:srgbClr val="00A1DE"/>
          </a:solidFill>
          <a:ln w="6350" algn="ctr">
            <a:solidFill>
              <a:srgbClr val="8099CC"/>
            </a:solidFill>
            <a:miter lim="800000"/>
            <a:headEnd type="none" w="sm" len="sm"/>
            <a:tailEnd type="none" w="sm" len="sm"/>
          </a:ln>
        </p:spPr>
        <p:txBody>
          <a:bodyPr wrap="square" lIns="0" tIns="81577" rIns="0" bIns="81577" anchor="ctr"/>
          <a:lstStyle/>
          <a:p>
            <a:pPr marL="0" marR="0" lvl="0" indent="0" algn="ctr" defTabSz="815771"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smtClean="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Preparación Inicial</a:t>
            </a:r>
            <a:endParaRPr kumimoji="0" lang="es-MX" sz="1100" b="1" i="0" u="none" strike="noStrike" kern="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1"/>
          <p:cNvSpPr/>
          <p:nvPr/>
        </p:nvSpPr>
        <p:spPr bwMode="auto">
          <a:xfrm>
            <a:off x="3320450" y="3256865"/>
            <a:ext cx="1540800"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1000" kern="0" dirty="0">
                <a:solidFill>
                  <a:schemeClr val="tx2">
                    <a:lumMod val="50000"/>
                  </a:schemeClr>
                </a:solidFill>
              </a:rPr>
              <a:t>Diseño </a:t>
            </a:r>
            <a:r>
              <a:rPr lang="es-MX" altLang="ja-JP" sz="1000" kern="0" dirty="0" smtClean="0">
                <a:solidFill>
                  <a:schemeClr val="tx2">
                    <a:lumMod val="50000"/>
                  </a:schemeClr>
                </a:solidFill>
              </a:rPr>
              <a:t>del modelo funcional futuro</a:t>
            </a:r>
            <a:endParaRPr lang="es-MX" altLang="ja-JP" sz="1000" kern="0" dirty="0">
              <a:solidFill>
                <a:schemeClr val="tx2">
                  <a:lumMod val="50000"/>
                </a:schemeClr>
              </a:solidFill>
            </a:endParaRPr>
          </a:p>
        </p:txBody>
      </p:sp>
      <p:sp>
        <p:nvSpPr>
          <p:cNvPr id="13" name="Rectangle 12"/>
          <p:cNvSpPr/>
          <p:nvPr/>
        </p:nvSpPr>
        <p:spPr bwMode="auto">
          <a:xfrm>
            <a:off x="3320451" y="4517005"/>
            <a:ext cx="1485165" cy="45005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solidFill>
                  <a:schemeClr val="tx2">
                    <a:lumMod val="50000"/>
                  </a:schemeClr>
                </a:solidFill>
              </a:rPr>
              <a:t>Generación del Business </a:t>
            </a:r>
            <a:r>
              <a:rPr lang="es-MX" altLang="ja-JP" sz="900" kern="0" dirty="0" err="1" smtClean="0">
                <a:solidFill>
                  <a:schemeClr val="tx2">
                    <a:lumMod val="50000"/>
                  </a:schemeClr>
                </a:solidFill>
              </a:rPr>
              <a:t>Blueprint</a:t>
            </a:r>
            <a:endParaRPr lang="es-MX" altLang="ja-JP" sz="900" kern="0" dirty="0">
              <a:solidFill>
                <a:schemeClr val="tx2">
                  <a:lumMod val="50000"/>
                </a:schemeClr>
              </a:solidFill>
            </a:endParaRPr>
          </a:p>
        </p:txBody>
      </p:sp>
      <p:sp>
        <p:nvSpPr>
          <p:cNvPr id="14" name="Rectangle 13"/>
          <p:cNvSpPr/>
          <p:nvPr/>
        </p:nvSpPr>
        <p:spPr bwMode="auto">
          <a:xfrm>
            <a:off x="1655268" y="2311760"/>
            <a:ext cx="1530170" cy="40830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kumimoji="0" lang="es-MX" altLang="ja-JP" sz="1000" b="0" i="0" u="none" strike="noStrike" kern="0" cap="none" spc="0" normalizeH="0" baseline="0" noProof="0" dirty="0" smtClean="0">
                <a:ln>
                  <a:noFill/>
                </a:ln>
                <a:solidFill>
                  <a:schemeClr val="tx2">
                    <a:lumMod val="50000"/>
                  </a:schemeClr>
                </a:solidFill>
                <a:effectLst/>
                <a:uLnTx/>
                <a:uFillTx/>
              </a:rPr>
              <a:t>Entendimiento del </a:t>
            </a:r>
            <a:r>
              <a:rPr lang="es-MX" altLang="ja-JP" sz="1000" kern="0" noProof="0" dirty="0" smtClean="0">
                <a:solidFill>
                  <a:schemeClr val="tx2">
                    <a:lumMod val="50000"/>
                  </a:schemeClr>
                </a:solidFill>
              </a:rPr>
              <a:t>M</a:t>
            </a:r>
            <a:r>
              <a:rPr kumimoji="0" lang="es-MX" altLang="ja-JP" sz="1000" b="0" i="0" u="none" strike="noStrike" kern="0" cap="none" spc="0" normalizeH="0" baseline="0" noProof="0" dirty="0" smtClean="0">
                <a:ln>
                  <a:noFill/>
                </a:ln>
                <a:solidFill>
                  <a:schemeClr val="tx2">
                    <a:lumMod val="50000"/>
                  </a:schemeClr>
                </a:solidFill>
                <a:effectLst/>
                <a:uLnTx/>
                <a:uFillTx/>
              </a:rPr>
              <a:t>odelo de </a:t>
            </a:r>
            <a:r>
              <a:rPr lang="es-MX" altLang="ja-JP" sz="1000" kern="0" dirty="0" smtClean="0">
                <a:solidFill>
                  <a:schemeClr val="tx2">
                    <a:lumMod val="50000"/>
                  </a:schemeClr>
                </a:solidFill>
              </a:rPr>
              <a:t>Negocio</a:t>
            </a:r>
            <a:r>
              <a:rPr kumimoji="0" lang="es-MX" altLang="ja-JP" sz="1000" b="0" i="0" u="none" strike="noStrike" kern="0" cap="none" spc="0" normalizeH="0" noProof="0" dirty="0" smtClean="0">
                <a:ln>
                  <a:noFill/>
                </a:ln>
                <a:solidFill>
                  <a:schemeClr val="tx2">
                    <a:lumMod val="50000"/>
                  </a:schemeClr>
                </a:solidFill>
                <a:effectLst/>
                <a:uLnTx/>
                <a:uFillTx/>
              </a:rPr>
              <a:t> </a:t>
            </a:r>
            <a:endParaRPr kumimoji="0" lang="es-MX" altLang="ja-JP" sz="1000" b="0" i="0" u="none" strike="noStrike" kern="0" cap="none" spc="0" normalizeH="0" baseline="0" noProof="0" dirty="0">
              <a:ln>
                <a:noFill/>
              </a:ln>
              <a:solidFill>
                <a:schemeClr val="tx2">
                  <a:lumMod val="50000"/>
                </a:schemeClr>
              </a:solidFill>
              <a:effectLst/>
              <a:uLnTx/>
              <a:uFillTx/>
            </a:endParaRPr>
          </a:p>
        </p:txBody>
      </p:sp>
      <p:sp>
        <p:nvSpPr>
          <p:cNvPr id="15" name="AutoShape 13"/>
          <p:cNvSpPr>
            <a:spLocks noChangeArrowheads="1"/>
          </p:cNvSpPr>
          <p:nvPr/>
        </p:nvSpPr>
        <p:spPr bwMode="auto">
          <a:xfrm flipV="1">
            <a:off x="1655268" y="5597125"/>
            <a:ext cx="1575175" cy="90010"/>
          </a:xfrm>
          <a:prstGeom prst="triangle">
            <a:avLst>
              <a:gd name="adj" fmla="val 50000"/>
            </a:avLst>
          </a:prstGeom>
          <a:solidFill>
            <a:srgbClr val="FFFFFF">
              <a:lumMod val="85000"/>
            </a:srgbClr>
          </a:solidFill>
          <a:ln w="6350" algn="ctr">
            <a:solidFill>
              <a:srgbClr val="FFFFFF">
                <a:lumMod val="85000"/>
              </a:srgbClr>
            </a:solidFill>
            <a:miter lim="800000"/>
            <a:headEnd type="none" w="sm" len="sm"/>
            <a:tailEnd type="none" w="sm" len="sm"/>
          </a:ln>
          <a:effectLst>
            <a:outerShdw blurRad="50800" dist="38100" dir="2700000" algn="tl" rotWithShape="0">
              <a:prstClr val="black">
                <a:alpha val="40000"/>
              </a:prstClr>
            </a:outerShdw>
          </a:effectLst>
        </p:spPr>
        <p:txBody>
          <a:bodyPr vert="vert270" lIns="90901" tIns="90901" rIns="90901" bIns="90901" anchor="ctr"/>
          <a:lstStyle/>
          <a:p>
            <a:pPr marL="0" marR="0" lvl="0" indent="0" defTabSz="908927" eaLnBrk="0"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tx2">
                  <a:lumMod val="50000"/>
                </a:schemeClr>
              </a:solidFill>
              <a:effectLst/>
              <a:uLnTx/>
              <a:uFillTx/>
              <a:ea typeface="ＭＳ Ｐゴシック" pitchFamily="34" charset="-128"/>
            </a:endParaRPr>
          </a:p>
        </p:txBody>
      </p:sp>
      <p:sp>
        <p:nvSpPr>
          <p:cNvPr id="16" name="AutoShape 30"/>
          <p:cNvSpPr>
            <a:spLocks noChangeArrowheads="1"/>
          </p:cNvSpPr>
          <p:nvPr/>
        </p:nvSpPr>
        <p:spPr bwMode="auto">
          <a:xfrm>
            <a:off x="3243492" y="1613911"/>
            <a:ext cx="1755195" cy="585065"/>
          </a:xfrm>
          <a:prstGeom prst="chevron">
            <a:avLst>
              <a:gd name="adj" fmla="val 28587"/>
            </a:avLst>
          </a:prstGeom>
          <a:solidFill>
            <a:srgbClr val="00A1DE"/>
          </a:solidFill>
          <a:ln w="6350" algn="ctr">
            <a:solidFill>
              <a:srgbClr val="8099CC"/>
            </a:solidFill>
            <a:miter lim="800000"/>
            <a:headEnd type="none" w="sm" len="sm"/>
            <a:tailEnd type="none" w="sm" len="sm"/>
          </a:ln>
        </p:spPr>
        <p:txBody>
          <a:bodyPr wrap="square" lIns="0" tIns="81577" rIns="0" bIns="81577" anchor="ctr"/>
          <a:lstStyle/>
          <a:p>
            <a:pPr marL="0" marR="0" lvl="0" indent="0" algn="ctr" defTabSz="815771"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smtClean="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Business </a:t>
            </a:r>
            <a:r>
              <a:rPr kumimoji="0" lang="es-MX" sz="1100" b="1" i="0" u="none" strike="noStrike" kern="0" cap="none" spc="0" normalizeH="0" baseline="0" noProof="0" dirty="0" err="1" smtClean="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Blueprint</a:t>
            </a:r>
            <a:endParaRPr kumimoji="0" lang="es-MX" sz="1100" b="1" i="0" u="none" strike="noStrike" kern="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7" name="AutoShape 30"/>
          <p:cNvSpPr>
            <a:spLocks noChangeArrowheads="1"/>
          </p:cNvSpPr>
          <p:nvPr/>
        </p:nvSpPr>
        <p:spPr bwMode="auto">
          <a:xfrm>
            <a:off x="4904326" y="1613911"/>
            <a:ext cx="1710190" cy="576263"/>
          </a:xfrm>
          <a:prstGeom prst="chevron">
            <a:avLst>
              <a:gd name="adj" fmla="val 28587"/>
            </a:avLst>
          </a:prstGeom>
          <a:solidFill>
            <a:srgbClr val="00A1DE"/>
          </a:solidFill>
          <a:ln w="6350" algn="ctr">
            <a:solidFill>
              <a:srgbClr val="8099CC"/>
            </a:solidFill>
            <a:miter lim="800000"/>
            <a:headEnd type="none" w="sm" len="sm"/>
            <a:tailEnd type="none" w="sm" len="sm"/>
          </a:ln>
        </p:spPr>
        <p:txBody>
          <a:bodyPr wrap="square" lIns="0" tIns="81577" rIns="0" bIns="81577" anchor="ctr"/>
          <a:lstStyle/>
          <a:p>
            <a:pPr marL="0" marR="0" lvl="0" indent="0" algn="ctr" defTabSz="815771"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smtClean="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Realización</a:t>
            </a:r>
            <a:endParaRPr kumimoji="0" lang="es-MX" sz="1100" b="1" i="0" u="none" strike="noStrike" kern="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AutoShape 30"/>
          <p:cNvSpPr>
            <a:spLocks noChangeArrowheads="1"/>
          </p:cNvSpPr>
          <p:nvPr/>
        </p:nvSpPr>
        <p:spPr bwMode="auto">
          <a:xfrm>
            <a:off x="6520155" y="1613911"/>
            <a:ext cx="1620180" cy="576263"/>
          </a:xfrm>
          <a:prstGeom prst="chevron">
            <a:avLst>
              <a:gd name="adj" fmla="val 28587"/>
            </a:avLst>
          </a:prstGeom>
          <a:solidFill>
            <a:srgbClr val="00A1DE"/>
          </a:solidFill>
          <a:ln w="6350" algn="ctr">
            <a:solidFill>
              <a:srgbClr val="8099CC"/>
            </a:solidFill>
            <a:miter lim="800000"/>
            <a:headEnd type="none" w="sm" len="sm"/>
            <a:tailEnd type="none" w="sm" len="sm"/>
          </a:ln>
        </p:spPr>
        <p:txBody>
          <a:bodyPr wrap="square" lIns="0" tIns="81577" rIns="0" bIns="81577" anchor="ctr"/>
          <a:lstStyle/>
          <a:p>
            <a:pPr marL="0" marR="0" lvl="0" indent="0" algn="ctr" defTabSz="815771"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smtClean="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Preparación Final</a:t>
            </a:r>
            <a:endParaRPr kumimoji="0" lang="es-MX" sz="1100" b="1" i="0" u="none" strike="noStrike" kern="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9" name="AutoShape 30"/>
          <p:cNvSpPr>
            <a:spLocks noChangeArrowheads="1"/>
          </p:cNvSpPr>
          <p:nvPr/>
        </p:nvSpPr>
        <p:spPr bwMode="auto">
          <a:xfrm>
            <a:off x="8045976" y="1613910"/>
            <a:ext cx="1620180" cy="576263"/>
          </a:xfrm>
          <a:prstGeom prst="chevron">
            <a:avLst>
              <a:gd name="adj" fmla="val 28587"/>
            </a:avLst>
          </a:prstGeom>
          <a:solidFill>
            <a:srgbClr val="00A1DE"/>
          </a:solidFill>
          <a:ln w="6350" algn="ctr">
            <a:solidFill>
              <a:srgbClr val="8099CC"/>
            </a:solidFill>
            <a:miter lim="800000"/>
            <a:headEnd type="none" w="sm" len="sm"/>
            <a:tailEnd type="none" w="sm" len="sm"/>
          </a:ln>
        </p:spPr>
        <p:txBody>
          <a:bodyPr wrap="square" lIns="0" tIns="81577" rIns="0" bIns="81577" anchor="ctr"/>
          <a:lstStyle/>
          <a:p>
            <a:pPr marL="0" marR="0" lvl="0" indent="0" algn="ctr" defTabSz="815771"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err="1" smtClean="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GoLive</a:t>
            </a:r>
            <a:r>
              <a:rPr kumimoji="0" lang="es-MX" sz="1100" b="1" i="0" u="none" strike="noStrike" kern="0" cap="none" spc="0" normalizeH="0" baseline="0" noProof="0" dirty="0" smtClean="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&amp; Soporte</a:t>
            </a:r>
            <a:endParaRPr kumimoji="0" lang="es-MX" sz="1100" b="1" i="0" u="none" strike="noStrike" kern="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0" name="Rectangle 19"/>
          <p:cNvSpPr/>
          <p:nvPr/>
        </p:nvSpPr>
        <p:spPr bwMode="auto">
          <a:xfrm>
            <a:off x="1655268" y="2806815"/>
            <a:ext cx="1530169" cy="45005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1000" kern="0" dirty="0" smtClean="0">
                <a:solidFill>
                  <a:schemeClr val="tx2">
                    <a:lumMod val="50000"/>
                  </a:schemeClr>
                </a:solidFill>
              </a:rPr>
              <a:t>Revisión del alcance funcional</a:t>
            </a:r>
            <a:endParaRPr lang="es-MX" altLang="ja-JP" sz="1000" kern="0" dirty="0">
              <a:solidFill>
                <a:schemeClr val="tx2">
                  <a:lumMod val="50000"/>
                </a:schemeClr>
              </a:solidFill>
            </a:endParaRPr>
          </a:p>
        </p:txBody>
      </p:sp>
      <p:sp>
        <p:nvSpPr>
          <p:cNvPr id="21" name="Rectangle 20"/>
          <p:cNvSpPr/>
          <p:nvPr/>
        </p:nvSpPr>
        <p:spPr bwMode="auto">
          <a:xfrm>
            <a:off x="3410461" y="5777145"/>
            <a:ext cx="1434203" cy="383091"/>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solidFill>
                  <a:schemeClr val="tx2">
                    <a:lumMod val="50000"/>
                  </a:schemeClr>
                </a:solidFill>
              </a:rPr>
              <a:t>Business </a:t>
            </a:r>
            <a:r>
              <a:rPr lang="es-MX" altLang="ja-JP" sz="900" kern="0" dirty="0" err="1" smtClean="0">
                <a:solidFill>
                  <a:schemeClr val="tx2">
                    <a:lumMod val="50000"/>
                  </a:schemeClr>
                </a:solidFill>
              </a:rPr>
              <a:t>Blueprint</a:t>
            </a:r>
            <a:endParaRPr lang="es-MX" altLang="ja-JP" sz="900" kern="0" dirty="0">
              <a:solidFill>
                <a:schemeClr val="tx2">
                  <a:lumMod val="50000"/>
                </a:schemeClr>
              </a:solidFill>
            </a:endParaRPr>
          </a:p>
        </p:txBody>
      </p:sp>
      <p:sp>
        <p:nvSpPr>
          <p:cNvPr id="22" name="AutoShape 13"/>
          <p:cNvSpPr>
            <a:spLocks noChangeArrowheads="1"/>
          </p:cNvSpPr>
          <p:nvPr/>
        </p:nvSpPr>
        <p:spPr bwMode="auto">
          <a:xfrm flipV="1">
            <a:off x="3320453" y="5597125"/>
            <a:ext cx="1575175" cy="90010"/>
          </a:xfrm>
          <a:prstGeom prst="triangle">
            <a:avLst>
              <a:gd name="adj" fmla="val 50000"/>
            </a:avLst>
          </a:prstGeom>
          <a:solidFill>
            <a:srgbClr val="FFFFFF">
              <a:lumMod val="85000"/>
            </a:srgbClr>
          </a:solidFill>
          <a:ln w="6350" algn="ctr">
            <a:solidFill>
              <a:srgbClr val="FFFFFF">
                <a:lumMod val="85000"/>
              </a:srgbClr>
            </a:solidFill>
            <a:miter lim="800000"/>
            <a:headEnd type="none" w="sm" len="sm"/>
            <a:tailEnd type="none" w="sm" len="sm"/>
          </a:ln>
          <a:effectLst>
            <a:outerShdw blurRad="50800" dist="38100" dir="2700000" algn="tl" rotWithShape="0">
              <a:prstClr val="black">
                <a:alpha val="40000"/>
              </a:prstClr>
            </a:outerShdw>
          </a:effectLst>
        </p:spPr>
        <p:txBody>
          <a:bodyPr vert="vert270" lIns="90901" tIns="90901" rIns="90901" bIns="90901" anchor="ctr"/>
          <a:lstStyle/>
          <a:p>
            <a:pPr marL="0" marR="0" lvl="0" indent="0" defTabSz="908927" eaLnBrk="0"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tx2">
                  <a:lumMod val="50000"/>
                </a:schemeClr>
              </a:solidFill>
              <a:effectLst/>
              <a:uLnTx/>
              <a:uFillTx/>
              <a:ea typeface="ＭＳ Ｐゴシック" pitchFamily="34" charset="-128"/>
            </a:endParaRPr>
          </a:p>
        </p:txBody>
      </p:sp>
      <p:sp>
        <p:nvSpPr>
          <p:cNvPr id="23" name="Rectangle 22"/>
          <p:cNvSpPr/>
          <p:nvPr/>
        </p:nvSpPr>
        <p:spPr bwMode="auto">
          <a:xfrm>
            <a:off x="4985636" y="4111960"/>
            <a:ext cx="1485165" cy="45005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solidFill>
                  <a:schemeClr val="tx2">
                    <a:lumMod val="50000"/>
                  </a:schemeClr>
                </a:solidFill>
              </a:rPr>
              <a:t>Ejecutar el script de pruebas integrales</a:t>
            </a:r>
            <a:endParaRPr lang="es-MX" altLang="ja-JP" sz="900" kern="0" dirty="0">
              <a:solidFill>
                <a:schemeClr val="tx2">
                  <a:lumMod val="50000"/>
                </a:schemeClr>
              </a:solidFill>
            </a:endParaRPr>
          </a:p>
        </p:txBody>
      </p:sp>
      <p:sp>
        <p:nvSpPr>
          <p:cNvPr id="24" name="Rectangle 23"/>
          <p:cNvSpPr/>
          <p:nvPr/>
        </p:nvSpPr>
        <p:spPr bwMode="auto">
          <a:xfrm>
            <a:off x="4985636" y="3661910"/>
            <a:ext cx="1485165"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1000" kern="0" dirty="0">
                <a:solidFill>
                  <a:schemeClr val="tx2">
                    <a:lumMod val="50000"/>
                  </a:schemeClr>
                </a:solidFill>
              </a:rPr>
              <a:t>V</a:t>
            </a:r>
            <a:r>
              <a:rPr lang="es-MX" altLang="ja-JP" sz="1000" kern="0" dirty="0" smtClean="0">
                <a:solidFill>
                  <a:schemeClr val="tx2">
                    <a:lumMod val="50000"/>
                  </a:schemeClr>
                </a:solidFill>
              </a:rPr>
              <a:t>alidar la calidad de la configuración (QA)</a:t>
            </a:r>
            <a:endParaRPr lang="es-MX" altLang="ja-JP" sz="1000" kern="0" dirty="0">
              <a:solidFill>
                <a:schemeClr val="tx2">
                  <a:lumMod val="50000"/>
                </a:schemeClr>
              </a:solidFill>
            </a:endParaRPr>
          </a:p>
        </p:txBody>
      </p:sp>
      <p:cxnSp>
        <p:nvCxnSpPr>
          <p:cNvPr id="25" name="Straight Connector 24"/>
          <p:cNvCxnSpPr/>
          <p:nvPr/>
        </p:nvCxnSpPr>
        <p:spPr>
          <a:xfrm>
            <a:off x="1655268" y="5552120"/>
            <a:ext cx="810089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auto">
          <a:xfrm>
            <a:off x="4985638" y="5777145"/>
            <a:ext cx="1485165" cy="383091"/>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solidFill>
                  <a:schemeClr val="tx2">
                    <a:lumMod val="50000"/>
                  </a:schemeClr>
                </a:solidFill>
              </a:rPr>
              <a:t>Script de Pruebas Certificadas</a:t>
            </a:r>
            <a:endParaRPr lang="es-MX" altLang="ja-JP" sz="900" kern="0" dirty="0">
              <a:solidFill>
                <a:schemeClr val="tx2">
                  <a:lumMod val="50000"/>
                </a:schemeClr>
              </a:solidFill>
            </a:endParaRPr>
          </a:p>
        </p:txBody>
      </p:sp>
      <p:sp>
        <p:nvSpPr>
          <p:cNvPr id="27" name="AutoShape 13"/>
          <p:cNvSpPr>
            <a:spLocks noChangeArrowheads="1"/>
          </p:cNvSpPr>
          <p:nvPr/>
        </p:nvSpPr>
        <p:spPr bwMode="auto">
          <a:xfrm flipV="1">
            <a:off x="4985638" y="5597125"/>
            <a:ext cx="1575175" cy="90010"/>
          </a:xfrm>
          <a:prstGeom prst="triangle">
            <a:avLst>
              <a:gd name="adj" fmla="val 50000"/>
            </a:avLst>
          </a:prstGeom>
          <a:solidFill>
            <a:srgbClr val="FFFFFF">
              <a:lumMod val="85000"/>
            </a:srgbClr>
          </a:solidFill>
          <a:ln w="6350" algn="ctr">
            <a:solidFill>
              <a:srgbClr val="FFFFFF">
                <a:lumMod val="85000"/>
              </a:srgbClr>
            </a:solidFill>
            <a:miter lim="800000"/>
            <a:headEnd type="none" w="sm" len="sm"/>
            <a:tailEnd type="none" w="sm" len="sm"/>
          </a:ln>
          <a:effectLst>
            <a:outerShdw blurRad="50800" dist="38100" dir="2700000" algn="tl" rotWithShape="0">
              <a:prstClr val="black">
                <a:alpha val="40000"/>
              </a:prstClr>
            </a:outerShdw>
          </a:effectLst>
        </p:spPr>
        <p:txBody>
          <a:bodyPr vert="vert270" lIns="90901" tIns="90901" rIns="90901" bIns="90901" anchor="ctr"/>
          <a:lstStyle/>
          <a:p>
            <a:pPr marL="0" marR="0" lvl="0" indent="0" defTabSz="908927" eaLnBrk="0"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tx2">
                  <a:lumMod val="50000"/>
                </a:schemeClr>
              </a:solidFill>
              <a:effectLst/>
              <a:uLnTx/>
              <a:uFillTx/>
              <a:ea typeface="ＭＳ Ｐゴシック" pitchFamily="34" charset="-128"/>
            </a:endParaRPr>
          </a:p>
        </p:txBody>
      </p:sp>
      <p:sp>
        <p:nvSpPr>
          <p:cNvPr id="28" name="Rectangle 27"/>
          <p:cNvSpPr/>
          <p:nvPr/>
        </p:nvSpPr>
        <p:spPr bwMode="auto">
          <a:xfrm>
            <a:off x="6550044" y="5057065"/>
            <a:ext cx="1540937"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solidFill>
                  <a:schemeClr val="tx2">
                    <a:lumMod val="50000"/>
                  </a:schemeClr>
                </a:solidFill>
              </a:rPr>
              <a:t>Entonar el sistema para la Salida en Vivo </a:t>
            </a:r>
            <a:endParaRPr lang="es-MX" altLang="ja-JP" sz="900" kern="0" dirty="0">
              <a:solidFill>
                <a:schemeClr val="tx2">
                  <a:lumMod val="50000"/>
                </a:schemeClr>
              </a:solidFill>
            </a:endParaRPr>
          </a:p>
        </p:txBody>
      </p:sp>
      <p:sp>
        <p:nvSpPr>
          <p:cNvPr id="29" name="Rectangle 28"/>
          <p:cNvSpPr/>
          <p:nvPr/>
        </p:nvSpPr>
        <p:spPr bwMode="auto">
          <a:xfrm>
            <a:off x="6550044" y="4604117"/>
            <a:ext cx="1540937" cy="407943"/>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solidFill>
                  <a:schemeClr val="tx2">
                    <a:lumMod val="50000"/>
                  </a:schemeClr>
                </a:solidFill>
              </a:rPr>
              <a:t>Adiestramiento de usuarios finales</a:t>
            </a:r>
            <a:endParaRPr lang="es-MX" altLang="ja-JP" sz="900" kern="0" dirty="0">
              <a:solidFill>
                <a:schemeClr val="tx2">
                  <a:lumMod val="50000"/>
                </a:schemeClr>
              </a:solidFill>
            </a:endParaRPr>
          </a:p>
        </p:txBody>
      </p:sp>
      <p:sp>
        <p:nvSpPr>
          <p:cNvPr id="30" name="Rectangle 29"/>
          <p:cNvSpPr/>
          <p:nvPr/>
        </p:nvSpPr>
        <p:spPr bwMode="auto">
          <a:xfrm>
            <a:off x="6605816" y="5777145"/>
            <a:ext cx="1485165" cy="36004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1000" kern="0" dirty="0" smtClean="0">
                <a:solidFill>
                  <a:schemeClr val="tx2">
                    <a:lumMod val="50000"/>
                  </a:schemeClr>
                </a:solidFill>
              </a:rPr>
              <a:t>Plan Detallado para la Salida en Vivo</a:t>
            </a:r>
            <a:endParaRPr lang="es-MX" altLang="ja-JP" sz="1000" kern="0" dirty="0">
              <a:solidFill>
                <a:schemeClr val="tx2">
                  <a:lumMod val="50000"/>
                </a:schemeClr>
              </a:solidFill>
            </a:endParaRPr>
          </a:p>
        </p:txBody>
      </p:sp>
      <p:sp>
        <p:nvSpPr>
          <p:cNvPr id="31" name="Rectangle 30"/>
          <p:cNvSpPr/>
          <p:nvPr/>
        </p:nvSpPr>
        <p:spPr bwMode="auto">
          <a:xfrm>
            <a:off x="8164681" y="4607015"/>
            <a:ext cx="1540937" cy="407943"/>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solidFill>
                  <a:schemeClr val="tx2">
                    <a:lumMod val="50000"/>
                  </a:schemeClr>
                </a:solidFill>
              </a:rPr>
              <a:t>Completar la puesta en producción de SAP B1</a:t>
            </a:r>
            <a:endParaRPr lang="es-MX" altLang="ja-JP" sz="900" kern="0" dirty="0">
              <a:solidFill>
                <a:schemeClr val="tx2">
                  <a:lumMod val="50000"/>
                </a:schemeClr>
              </a:solidFill>
            </a:endParaRPr>
          </a:p>
        </p:txBody>
      </p:sp>
      <p:sp>
        <p:nvSpPr>
          <p:cNvPr id="32" name="Rectangle 31"/>
          <p:cNvSpPr/>
          <p:nvPr/>
        </p:nvSpPr>
        <p:spPr bwMode="auto">
          <a:xfrm>
            <a:off x="8170224" y="5057065"/>
            <a:ext cx="1540937"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solidFill>
                  <a:schemeClr val="tx2">
                    <a:lumMod val="50000"/>
                  </a:schemeClr>
                </a:solidFill>
              </a:rPr>
              <a:t>Aprobación para salir en vivo</a:t>
            </a:r>
            <a:endParaRPr lang="es-MX" altLang="ja-JP" sz="900" kern="0" dirty="0">
              <a:solidFill>
                <a:schemeClr val="tx2">
                  <a:lumMod val="50000"/>
                </a:schemeClr>
              </a:solidFill>
            </a:endParaRPr>
          </a:p>
        </p:txBody>
      </p:sp>
      <p:sp>
        <p:nvSpPr>
          <p:cNvPr id="33" name="Rectangle 32"/>
          <p:cNvSpPr/>
          <p:nvPr/>
        </p:nvSpPr>
        <p:spPr bwMode="auto">
          <a:xfrm>
            <a:off x="8215229" y="5777145"/>
            <a:ext cx="1540937" cy="357142"/>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solidFill>
                  <a:schemeClr val="tx2">
                    <a:lumMod val="50000"/>
                  </a:schemeClr>
                </a:solidFill>
              </a:rPr>
              <a:t>Programación de soporte</a:t>
            </a:r>
            <a:endParaRPr lang="es-MX" altLang="ja-JP" sz="900" kern="0" dirty="0">
              <a:solidFill>
                <a:schemeClr val="tx2">
                  <a:lumMod val="50000"/>
                </a:schemeClr>
              </a:solidFill>
            </a:endParaRPr>
          </a:p>
        </p:txBody>
      </p:sp>
      <p:sp>
        <p:nvSpPr>
          <p:cNvPr id="34" name="Rectangle 33"/>
          <p:cNvSpPr/>
          <p:nvPr/>
        </p:nvSpPr>
        <p:spPr bwMode="auto">
          <a:xfrm>
            <a:off x="4985636" y="5057065"/>
            <a:ext cx="1485165" cy="45005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solidFill>
                  <a:schemeClr val="tx2">
                    <a:lumMod val="50000"/>
                  </a:schemeClr>
                </a:solidFill>
              </a:rPr>
              <a:t>Demostración  y certificación del prototipo</a:t>
            </a:r>
            <a:endParaRPr lang="es-MX" altLang="ja-JP" sz="900" kern="0" dirty="0">
              <a:solidFill>
                <a:schemeClr val="tx2">
                  <a:lumMod val="50000"/>
                </a:schemeClr>
              </a:solidFill>
            </a:endParaRPr>
          </a:p>
        </p:txBody>
      </p:sp>
      <p:sp>
        <p:nvSpPr>
          <p:cNvPr id="35" name="Rectangle 34"/>
          <p:cNvSpPr/>
          <p:nvPr/>
        </p:nvSpPr>
        <p:spPr bwMode="auto">
          <a:xfrm>
            <a:off x="3320451" y="5012060"/>
            <a:ext cx="1485165" cy="45005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solidFill>
                  <a:schemeClr val="tx2">
                    <a:lumMod val="50000"/>
                  </a:schemeClr>
                </a:solidFill>
              </a:rPr>
              <a:t>Aprobación del Business </a:t>
            </a:r>
            <a:r>
              <a:rPr lang="es-MX" altLang="ja-JP" sz="900" kern="0" dirty="0" err="1" smtClean="0">
                <a:solidFill>
                  <a:schemeClr val="tx2">
                    <a:lumMod val="50000"/>
                  </a:schemeClr>
                </a:solidFill>
              </a:rPr>
              <a:t>Blueprint</a:t>
            </a:r>
            <a:endParaRPr lang="es-MX" altLang="ja-JP" sz="900" kern="0" dirty="0">
              <a:solidFill>
                <a:schemeClr val="tx2">
                  <a:lumMod val="50000"/>
                </a:schemeClr>
              </a:solidFill>
            </a:endParaRPr>
          </a:p>
        </p:txBody>
      </p:sp>
      <p:sp>
        <p:nvSpPr>
          <p:cNvPr id="36" name="Rectangle 35"/>
          <p:cNvSpPr/>
          <p:nvPr/>
        </p:nvSpPr>
        <p:spPr bwMode="auto">
          <a:xfrm>
            <a:off x="8165290" y="4154067"/>
            <a:ext cx="1540937" cy="407943"/>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solidFill>
                  <a:schemeClr val="tx2">
                    <a:lumMod val="50000"/>
                  </a:schemeClr>
                </a:solidFill>
              </a:rPr>
              <a:t>Configuración de saldos iniciales en el sistema</a:t>
            </a:r>
            <a:endParaRPr lang="es-MX" altLang="ja-JP" sz="900" kern="0" dirty="0">
              <a:solidFill>
                <a:schemeClr val="tx2">
                  <a:lumMod val="50000"/>
                </a:schemeClr>
              </a:solidFill>
            </a:endParaRPr>
          </a:p>
        </p:txBody>
      </p:sp>
      <p:sp>
        <p:nvSpPr>
          <p:cNvPr id="37" name="Rectangle 36"/>
          <p:cNvSpPr/>
          <p:nvPr/>
        </p:nvSpPr>
        <p:spPr bwMode="auto">
          <a:xfrm>
            <a:off x="3309684" y="2266755"/>
            <a:ext cx="1540937" cy="408299"/>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solidFill>
                  <a:schemeClr val="tx2">
                    <a:lumMod val="50000"/>
                  </a:schemeClr>
                </a:solidFill>
              </a:rPr>
              <a:t>Levantamiento de Información  (Procesos)</a:t>
            </a:r>
            <a:endParaRPr kumimoji="0" lang="es-MX" altLang="ja-JP" sz="900" b="0" i="0" u="none" strike="noStrike" kern="0" cap="none" spc="0" normalizeH="0" baseline="0" noProof="0" dirty="0">
              <a:ln>
                <a:noFill/>
              </a:ln>
              <a:solidFill>
                <a:schemeClr val="tx2">
                  <a:lumMod val="50000"/>
                </a:schemeClr>
              </a:solidFill>
              <a:effectLst/>
              <a:uLnTx/>
              <a:uFillTx/>
            </a:endParaRPr>
          </a:p>
        </p:txBody>
      </p:sp>
      <p:sp>
        <p:nvSpPr>
          <p:cNvPr id="38" name="Rectangle 37"/>
          <p:cNvSpPr/>
          <p:nvPr/>
        </p:nvSpPr>
        <p:spPr bwMode="auto">
          <a:xfrm>
            <a:off x="4985636" y="2266755"/>
            <a:ext cx="1485165"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1000" kern="0" dirty="0" smtClean="0">
                <a:solidFill>
                  <a:schemeClr val="tx2">
                    <a:lumMod val="50000"/>
                  </a:schemeClr>
                </a:solidFill>
              </a:rPr>
              <a:t>Configuración del sistema B1</a:t>
            </a:r>
            <a:endParaRPr lang="es-MX" altLang="ja-JP" sz="1000" kern="0" dirty="0">
              <a:solidFill>
                <a:schemeClr val="tx2">
                  <a:lumMod val="50000"/>
                </a:schemeClr>
              </a:solidFill>
            </a:endParaRPr>
          </a:p>
        </p:txBody>
      </p:sp>
      <p:sp>
        <p:nvSpPr>
          <p:cNvPr id="39" name="Rectangle 38"/>
          <p:cNvSpPr/>
          <p:nvPr/>
        </p:nvSpPr>
        <p:spPr>
          <a:xfrm>
            <a:off x="4931630" y="2239904"/>
            <a:ext cx="1620000" cy="1016961"/>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bwMode="auto">
          <a:xfrm>
            <a:off x="4985636" y="4607015"/>
            <a:ext cx="1485165"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1000" kern="0" dirty="0" smtClean="0">
                <a:solidFill>
                  <a:schemeClr val="tx2">
                    <a:lumMod val="50000"/>
                  </a:schemeClr>
                </a:solidFill>
              </a:rPr>
              <a:t>Ejecutar cambios en B1</a:t>
            </a:r>
            <a:endParaRPr lang="es-MX" altLang="ja-JP" sz="1000" kern="0" dirty="0">
              <a:solidFill>
                <a:schemeClr val="tx2">
                  <a:lumMod val="50000"/>
                </a:schemeClr>
              </a:solidFill>
            </a:endParaRPr>
          </a:p>
        </p:txBody>
      </p:sp>
      <p:sp>
        <p:nvSpPr>
          <p:cNvPr id="41" name="AutoShape 13"/>
          <p:cNvSpPr>
            <a:spLocks noChangeArrowheads="1"/>
          </p:cNvSpPr>
          <p:nvPr/>
        </p:nvSpPr>
        <p:spPr bwMode="auto">
          <a:xfrm flipV="1">
            <a:off x="6560813" y="5597125"/>
            <a:ext cx="1575175" cy="90010"/>
          </a:xfrm>
          <a:prstGeom prst="triangle">
            <a:avLst>
              <a:gd name="adj" fmla="val 50000"/>
            </a:avLst>
          </a:prstGeom>
          <a:solidFill>
            <a:srgbClr val="FFFFFF">
              <a:lumMod val="85000"/>
            </a:srgbClr>
          </a:solidFill>
          <a:ln w="6350" algn="ctr">
            <a:solidFill>
              <a:srgbClr val="FFFFFF">
                <a:lumMod val="85000"/>
              </a:srgbClr>
            </a:solidFill>
            <a:miter lim="800000"/>
            <a:headEnd type="none" w="sm" len="sm"/>
            <a:tailEnd type="none" w="sm" len="sm"/>
          </a:ln>
          <a:effectLst>
            <a:outerShdw blurRad="50800" dist="38100" dir="2700000" algn="tl" rotWithShape="0">
              <a:prstClr val="black">
                <a:alpha val="40000"/>
              </a:prstClr>
            </a:outerShdw>
          </a:effectLst>
        </p:spPr>
        <p:txBody>
          <a:bodyPr vert="vert270" lIns="90901" tIns="90901" rIns="90901" bIns="90901" anchor="ctr"/>
          <a:lstStyle/>
          <a:p>
            <a:pPr marL="0" marR="0" lvl="0" indent="0" defTabSz="908927" eaLnBrk="0"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tx2">
                  <a:lumMod val="50000"/>
                </a:schemeClr>
              </a:solidFill>
              <a:effectLst/>
              <a:uLnTx/>
              <a:uFillTx/>
              <a:ea typeface="ＭＳ Ｐゴシック" pitchFamily="34" charset="-128"/>
            </a:endParaRPr>
          </a:p>
        </p:txBody>
      </p:sp>
      <p:sp>
        <p:nvSpPr>
          <p:cNvPr id="42" name="AutoShape 13"/>
          <p:cNvSpPr>
            <a:spLocks noChangeArrowheads="1"/>
          </p:cNvSpPr>
          <p:nvPr/>
        </p:nvSpPr>
        <p:spPr bwMode="auto">
          <a:xfrm flipV="1">
            <a:off x="8215229" y="5597125"/>
            <a:ext cx="1575175" cy="90010"/>
          </a:xfrm>
          <a:prstGeom prst="triangle">
            <a:avLst>
              <a:gd name="adj" fmla="val 50000"/>
            </a:avLst>
          </a:prstGeom>
          <a:solidFill>
            <a:srgbClr val="FFFFFF">
              <a:lumMod val="85000"/>
            </a:srgbClr>
          </a:solidFill>
          <a:ln w="6350" algn="ctr">
            <a:solidFill>
              <a:srgbClr val="FFFFFF">
                <a:lumMod val="85000"/>
              </a:srgbClr>
            </a:solidFill>
            <a:miter lim="800000"/>
            <a:headEnd type="none" w="sm" len="sm"/>
            <a:tailEnd type="none" w="sm" len="sm"/>
          </a:ln>
          <a:effectLst>
            <a:outerShdw blurRad="50800" dist="38100" dir="2700000" algn="tl" rotWithShape="0">
              <a:prstClr val="black">
                <a:alpha val="40000"/>
              </a:prstClr>
            </a:outerShdw>
          </a:effectLst>
        </p:spPr>
        <p:txBody>
          <a:bodyPr vert="vert270" lIns="90901" tIns="90901" rIns="90901" bIns="90901" anchor="ctr"/>
          <a:lstStyle/>
          <a:p>
            <a:pPr marL="0" marR="0" lvl="0" indent="0" defTabSz="908927" eaLnBrk="0"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tx2">
                  <a:lumMod val="50000"/>
                </a:schemeClr>
              </a:solidFill>
              <a:effectLst/>
              <a:uLnTx/>
              <a:uFillTx/>
              <a:ea typeface="ＭＳ Ｐゴシック" pitchFamily="34" charset="-128"/>
            </a:endParaRPr>
          </a:p>
        </p:txBody>
      </p:sp>
      <p:sp>
        <p:nvSpPr>
          <p:cNvPr id="43" name="Text Placeholder 1">
            <a:extLst>
              <a:ext uri="{FF2B5EF4-FFF2-40B4-BE49-F238E27FC236}">
                <a16:creationId xmlns:a16="http://schemas.microsoft.com/office/drawing/2014/main" id="{5D9D4099-EAD0-412D-8DB1-EAC1490A1C67}"/>
              </a:ext>
            </a:extLst>
          </p:cNvPr>
          <p:cNvSpPr txBox="1">
            <a:spLocks/>
          </p:cNvSpPr>
          <p:nvPr/>
        </p:nvSpPr>
        <p:spPr>
          <a:xfrm>
            <a:off x="469900" y="798834"/>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Tx/>
              <a:buNone/>
              <a:defRPr sz="2000" b="0" kern="1200">
                <a:solidFill>
                  <a:srgbClr val="575757"/>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VE" sz="1600" dirty="0"/>
              <a:t>Implementación SAP Business </a:t>
            </a:r>
            <a:r>
              <a:rPr lang="es-VE" sz="1600" dirty="0" err="1"/>
              <a:t>One</a:t>
            </a:r>
            <a:r>
              <a:rPr lang="es-VE" sz="1600" dirty="0"/>
              <a:t> (SAP B1)</a:t>
            </a:r>
          </a:p>
        </p:txBody>
      </p:sp>
      <p:sp>
        <p:nvSpPr>
          <p:cNvPr id="44" name="Title 2">
            <a:extLst>
              <a:ext uri="{FF2B5EF4-FFF2-40B4-BE49-F238E27FC236}">
                <a16:creationId xmlns:a16="http://schemas.microsoft.com/office/drawing/2014/main" id="{25DCCE82-D564-4B8F-B851-3AB02077114B}"/>
              </a:ext>
            </a:extLst>
          </p:cNvPr>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s-VE" sz="2400" dirty="0" smtClean="0"/>
              <a:t>Nuestro enfoque</a:t>
            </a:r>
            <a:endParaRPr lang="es-VE" sz="2400" dirty="0"/>
          </a:p>
        </p:txBody>
      </p:sp>
    </p:spTree>
    <p:extLst>
      <p:ext uri="{BB962C8B-B14F-4D97-AF65-F5344CB8AC3E}">
        <p14:creationId xmlns:p14="http://schemas.microsoft.com/office/powerpoint/2010/main" val="183329625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s-VE" dirty="0" smtClean="0"/>
              <a:t>Nuestras calificaciones</a:t>
            </a:r>
            <a:endParaRPr lang="es-VE" dirty="0"/>
          </a:p>
        </p:txBody>
      </p:sp>
      <p:sp>
        <p:nvSpPr>
          <p:cNvPr id="2" name="Text Placeholder 1"/>
          <p:cNvSpPr>
            <a:spLocks noGrp="1"/>
          </p:cNvSpPr>
          <p:nvPr>
            <p:ph type="body" idx="1"/>
          </p:nvPr>
        </p:nvSpPr>
        <p:spPr/>
        <p:txBody>
          <a:bodyPr/>
          <a:lstStyle/>
          <a:p>
            <a:r>
              <a:rPr lang="en-US" noProof="0" dirty="0"/>
              <a:t> </a:t>
            </a:r>
          </a:p>
        </p:txBody>
      </p:sp>
    </p:spTree>
    <p:extLst>
      <p:ext uri="{BB962C8B-B14F-4D97-AF65-F5344CB8AC3E}">
        <p14:creationId xmlns:p14="http://schemas.microsoft.com/office/powerpoint/2010/main" val="292677218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exagon 23"/>
          <p:cNvSpPr/>
          <p:nvPr/>
        </p:nvSpPr>
        <p:spPr bwMode="gray">
          <a:xfrm>
            <a:off x="5546375" y="3434714"/>
            <a:ext cx="1087502" cy="937501"/>
          </a:xfrm>
          <a:prstGeom prst="hexagon">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25" name="Hexagon 24"/>
          <p:cNvSpPr/>
          <p:nvPr/>
        </p:nvSpPr>
        <p:spPr bwMode="gray">
          <a:xfrm>
            <a:off x="5546375" y="2450854"/>
            <a:ext cx="1087502" cy="937501"/>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endParaRPr>
          </a:p>
        </p:txBody>
      </p:sp>
      <p:sp>
        <p:nvSpPr>
          <p:cNvPr id="36" name="Hexagon 35"/>
          <p:cNvSpPr/>
          <p:nvPr/>
        </p:nvSpPr>
        <p:spPr bwMode="gray">
          <a:xfrm>
            <a:off x="5546375" y="4418575"/>
            <a:ext cx="1087502" cy="937501"/>
          </a:xfrm>
          <a:prstGeom prst="hexagon">
            <a:avLst/>
          </a:prstGeom>
          <a:solidFill>
            <a:schemeClr val="accent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37" name="Hexagon 36"/>
          <p:cNvSpPr/>
          <p:nvPr/>
        </p:nvSpPr>
        <p:spPr bwMode="gray">
          <a:xfrm>
            <a:off x="6447818" y="3924069"/>
            <a:ext cx="1087502" cy="937501"/>
          </a:xfrm>
          <a:prstGeom prst="hexagon">
            <a:avLst/>
          </a:prstGeom>
          <a:solidFill>
            <a:schemeClr val="accent3"/>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38" name="Hexagon 37"/>
          <p:cNvSpPr/>
          <p:nvPr/>
        </p:nvSpPr>
        <p:spPr bwMode="gray">
          <a:xfrm>
            <a:off x="6447818" y="2945360"/>
            <a:ext cx="1087502" cy="937501"/>
          </a:xfrm>
          <a:prstGeom prst="hexagon">
            <a:avLst/>
          </a:prstGeom>
          <a:solidFill>
            <a:schemeClr val="accent5"/>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39" name="Hexagon 38"/>
          <p:cNvSpPr/>
          <p:nvPr/>
        </p:nvSpPr>
        <p:spPr bwMode="gray">
          <a:xfrm>
            <a:off x="4644932" y="3924069"/>
            <a:ext cx="1087502" cy="937501"/>
          </a:xfrm>
          <a:prstGeom prst="hexagon">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40" name="Hexagon 39"/>
          <p:cNvSpPr/>
          <p:nvPr/>
        </p:nvSpPr>
        <p:spPr bwMode="gray">
          <a:xfrm>
            <a:off x="4644932" y="2945360"/>
            <a:ext cx="1087502" cy="937501"/>
          </a:xfrm>
          <a:prstGeom prst="hexagon">
            <a:avLst/>
          </a:prstGeom>
          <a:solidFill>
            <a:schemeClr val="accent4"/>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41" name="Rectangle 40"/>
          <p:cNvSpPr/>
          <p:nvPr/>
        </p:nvSpPr>
        <p:spPr>
          <a:xfrm>
            <a:off x="7993376" y="4813789"/>
            <a:ext cx="2011680" cy="307777"/>
          </a:xfrm>
          <a:prstGeom prst="rect">
            <a:avLst/>
          </a:prstGeom>
        </p:spPr>
        <p:txBody>
          <a:bodyPr wrap="square" lIns="0" tIns="0" rIns="0" bIns="0">
            <a:spAutoFit/>
          </a:bodyPr>
          <a:lstStyle/>
          <a:p>
            <a:r>
              <a:rPr lang="en-US" sz="1000" b="1" dirty="0" err="1" smtClean="0">
                <a:solidFill>
                  <a:schemeClr val="accent3"/>
                </a:solidFill>
              </a:rPr>
              <a:t>Servicios</a:t>
            </a:r>
            <a:r>
              <a:rPr lang="en-US" sz="1000" b="1" dirty="0" smtClean="0">
                <a:solidFill>
                  <a:schemeClr val="accent3"/>
                </a:solidFill>
              </a:rPr>
              <a:t> </a:t>
            </a:r>
            <a:r>
              <a:rPr lang="en-US" sz="1000" b="1" dirty="0" err="1" smtClean="0">
                <a:solidFill>
                  <a:schemeClr val="accent3"/>
                </a:solidFill>
              </a:rPr>
              <a:t>Financiero</a:t>
            </a:r>
            <a:r>
              <a:rPr lang="en-US" sz="1000" b="1" dirty="0" smtClean="0">
                <a:solidFill>
                  <a:schemeClr val="accent3"/>
                </a:solidFill>
              </a:rPr>
              <a:t>/</a:t>
            </a:r>
            <a:r>
              <a:rPr lang="en-US" sz="1000" b="1" dirty="0" err="1" smtClean="0">
                <a:solidFill>
                  <a:schemeClr val="accent3"/>
                </a:solidFill>
              </a:rPr>
              <a:t>Contable</a:t>
            </a:r>
            <a:r>
              <a:rPr lang="en-US" sz="1000" b="1" dirty="0" smtClean="0">
                <a:solidFill>
                  <a:schemeClr val="accent3"/>
                </a:solidFill>
              </a:rPr>
              <a:t> </a:t>
            </a:r>
            <a:endParaRPr lang="en-US" sz="800" dirty="0">
              <a:solidFill>
                <a:schemeClr val="accent3"/>
              </a:solidFill>
            </a:endParaRPr>
          </a:p>
        </p:txBody>
      </p:sp>
      <p:sp>
        <p:nvSpPr>
          <p:cNvPr id="42" name="Rectangle 41"/>
          <p:cNvSpPr/>
          <p:nvPr/>
        </p:nvSpPr>
        <p:spPr>
          <a:xfrm>
            <a:off x="7993376" y="5165874"/>
            <a:ext cx="2360586" cy="923330"/>
          </a:xfrm>
          <a:prstGeom prst="rect">
            <a:avLst/>
          </a:prstGeom>
        </p:spPr>
        <p:txBody>
          <a:bodyPr wrap="square" lIns="0" tIns="0" rIns="0" bIns="0">
            <a:spAutoFit/>
          </a:bodyPr>
          <a:lstStyle/>
          <a:p>
            <a:r>
              <a:rPr lang="es-VE" sz="1000" dirty="0" smtClean="0"/>
              <a:t>De servicios </a:t>
            </a:r>
            <a:r>
              <a:rPr lang="es-VE" sz="1000" dirty="0"/>
              <a:t>de </a:t>
            </a:r>
            <a:r>
              <a:rPr lang="es-VE" sz="1000" dirty="0" err="1"/>
              <a:t>outsourcing</a:t>
            </a:r>
            <a:r>
              <a:rPr lang="es-VE" sz="1000" dirty="0"/>
              <a:t> de procesos financieros y de recursos humanos, permitiendo a las empresas centrarse en el foco de sus negocios, y desarrollar sus competencias </a:t>
            </a:r>
            <a:r>
              <a:rPr lang="es-VE" sz="1000" dirty="0" smtClean="0"/>
              <a:t>fundamentales</a:t>
            </a:r>
            <a:endParaRPr lang="en-US" sz="1000" dirty="0"/>
          </a:p>
        </p:txBody>
      </p:sp>
      <p:sp>
        <p:nvSpPr>
          <p:cNvPr id="43" name="Freeform 42"/>
          <p:cNvSpPr/>
          <p:nvPr/>
        </p:nvSpPr>
        <p:spPr bwMode="gray">
          <a:xfrm flipH="1">
            <a:off x="7268150" y="4823682"/>
            <a:ext cx="2692400" cy="33185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accent6"/>
            </a:solidFill>
            <a:miter lim="800000"/>
            <a:headEnd/>
            <a:tailEnd/>
          </a:ln>
        </p:spPr>
        <p:txBody>
          <a:bodyPr rtlCol="0" anchor="ctr"/>
          <a:lstStyle/>
          <a:p>
            <a:pPr algn="ctr"/>
            <a:endParaRPr lang="en-US"/>
          </a:p>
        </p:txBody>
      </p:sp>
      <p:sp>
        <p:nvSpPr>
          <p:cNvPr id="44" name="Freeform 43"/>
          <p:cNvSpPr/>
          <p:nvPr/>
        </p:nvSpPr>
        <p:spPr bwMode="gray">
          <a:xfrm>
            <a:off x="2225964" y="4823682"/>
            <a:ext cx="2692400" cy="532394"/>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accent6"/>
            </a:solidFill>
            <a:miter lim="800000"/>
            <a:headEnd/>
            <a:tailEnd/>
          </a:ln>
        </p:spPr>
        <p:txBody>
          <a:bodyPr rtlCol="0" anchor="ctr"/>
          <a:lstStyle/>
          <a:p>
            <a:pPr algn="ctr"/>
            <a:endParaRPr lang="en-US"/>
          </a:p>
        </p:txBody>
      </p:sp>
      <p:sp>
        <p:nvSpPr>
          <p:cNvPr id="45" name="Rectangle 44"/>
          <p:cNvSpPr/>
          <p:nvPr/>
        </p:nvSpPr>
        <p:spPr>
          <a:xfrm>
            <a:off x="2225964" y="5155532"/>
            <a:ext cx="2011680" cy="153888"/>
          </a:xfrm>
          <a:prstGeom prst="rect">
            <a:avLst/>
          </a:prstGeom>
        </p:spPr>
        <p:txBody>
          <a:bodyPr wrap="square" lIns="0" tIns="0" rIns="0" bIns="0">
            <a:spAutoFit/>
          </a:bodyPr>
          <a:lstStyle/>
          <a:p>
            <a:r>
              <a:rPr lang="en-US" sz="1000" b="1" dirty="0" err="1" smtClean="0">
                <a:solidFill>
                  <a:schemeClr val="accent1"/>
                </a:solidFill>
              </a:rPr>
              <a:t>Tecnología</a:t>
            </a:r>
            <a:endParaRPr lang="en-US" sz="800" dirty="0">
              <a:solidFill>
                <a:schemeClr val="accent1"/>
              </a:solidFill>
            </a:endParaRPr>
          </a:p>
        </p:txBody>
      </p:sp>
      <p:sp>
        <p:nvSpPr>
          <p:cNvPr id="48" name="Rectangle 47"/>
          <p:cNvSpPr/>
          <p:nvPr/>
        </p:nvSpPr>
        <p:spPr>
          <a:xfrm>
            <a:off x="2225964" y="5369073"/>
            <a:ext cx="2011680" cy="1077218"/>
          </a:xfrm>
          <a:prstGeom prst="rect">
            <a:avLst/>
          </a:prstGeom>
        </p:spPr>
        <p:txBody>
          <a:bodyPr wrap="square" lIns="0" tIns="0" rIns="0" bIns="0">
            <a:spAutoFit/>
          </a:bodyPr>
          <a:lstStyle/>
          <a:p>
            <a:r>
              <a:rPr lang="en-US" sz="1000" dirty="0" err="1" smtClean="0"/>
              <a:t>Además</a:t>
            </a:r>
            <a:r>
              <a:rPr lang="en-US" sz="1000" dirty="0" smtClean="0"/>
              <a:t> de </a:t>
            </a:r>
            <a:r>
              <a:rPr lang="en-US" sz="1000" dirty="0" err="1" smtClean="0"/>
              <a:t>clientes</a:t>
            </a:r>
            <a:r>
              <a:rPr lang="en-US" sz="1000" dirty="0" smtClean="0"/>
              <a:t> </a:t>
            </a:r>
            <a:r>
              <a:rPr lang="es-VE" sz="1000" dirty="0" smtClean="0"/>
              <a:t>dedicados </a:t>
            </a:r>
            <a:r>
              <a:rPr lang="es-VE" sz="1000" dirty="0"/>
              <a:t>a proveer servicios de consultoría y ejecución de proyectos en los ámbitos tecnológico, estratégico, organizacional, gerencial y </a:t>
            </a:r>
            <a:r>
              <a:rPr lang="es-VE" sz="1000" dirty="0" smtClean="0"/>
              <a:t>operativo</a:t>
            </a:r>
            <a:endParaRPr lang="en-US" sz="1000" dirty="0"/>
          </a:p>
        </p:txBody>
      </p:sp>
      <p:sp>
        <p:nvSpPr>
          <p:cNvPr id="49" name="Freeform 48"/>
          <p:cNvSpPr/>
          <p:nvPr/>
        </p:nvSpPr>
        <p:spPr bwMode="gray">
          <a:xfrm>
            <a:off x="5757227" y="5309420"/>
            <a:ext cx="2011680" cy="451763"/>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chemeClr val="accent6"/>
            </a:solidFill>
            <a:miter lim="800000"/>
            <a:headEnd/>
            <a:tailEnd/>
          </a:ln>
        </p:spPr>
        <p:txBody>
          <a:bodyPr rtlCol="0" anchor="ctr"/>
          <a:lstStyle/>
          <a:p>
            <a:pPr algn="ctr"/>
            <a:endParaRPr lang="en-US"/>
          </a:p>
        </p:txBody>
      </p:sp>
      <p:sp>
        <p:nvSpPr>
          <p:cNvPr id="50" name="Rectangle 49"/>
          <p:cNvSpPr/>
          <p:nvPr/>
        </p:nvSpPr>
        <p:spPr>
          <a:xfrm>
            <a:off x="5940107" y="5565749"/>
            <a:ext cx="1828800" cy="153888"/>
          </a:xfrm>
          <a:prstGeom prst="rect">
            <a:avLst/>
          </a:prstGeom>
        </p:spPr>
        <p:txBody>
          <a:bodyPr wrap="square" lIns="0" tIns="0" rIns="0" bIns="0">
            <a:spAutoFit/>
          </a:bodyPr>
          <a:lstStyle/>
          <a:p>
            <a:r>
              <a:rPr lang="en-US" sz="1000" b="1" dirty="0" err="1" smtClean="0">
                <a:solidFill>
                  <a:schemeClr val="accent2"/>
                </a:solidFill>
              </a:rPr>
              <a:t>Construcción</a:t>
            </a:r>
            <a:endParaRPr lang="en-US" sz="800" dirty="0">
              <a:solidFill>
                <a:schemeClr val="accent2"/>
              </a:solidFill>
            </a:endParaRPr>
          </a:p>
        </p:txBody>
      </p:sp>
      <p:sp>
        <p:nvSpPr>
          <p:cNvPr id="51" name="Rectangle 50"/>
          <p:cNvSpPr/>
          <p:nvPr/>
        </p:nvSpPr>
        <p:spPr>
          <a:xfrm>
            <a:off x="5914428" y="5771621"/>
            <a:ext cx="1828800" cy="769441"/>
          </a:xfrm>
          <a:prstGeom prst="rect">
            <a:avLst/>
          </a:prstGeom>
        </p:spPr>
        <p:txBody>
          <a:bodyPr wrap="square" lIns="0" tIns="0" rIns="0" bIns="0">
            <a:spAutoFit/>
          </a:bodyPr>
          <a:lstStyle/>
          <a:p>
            <a:r>
              <a:rPr lang="en-US" sz="1000" dirty="0" smtClean="0"/>
              <a:t>De </a:t>
            </a:r>
            <a:r>
              <a:rPr lang="en-US" sz="1000" dirty="0" err="1" smtClean="0"/>
              <a:t>igual</a:t>
            </a:r>
            <a:r>
              <a:rPr lang="en-US" sz="1000" dirty="0" smtClean="0"/>
              <a:t> forma, </a:t>
            </a:r>
            <a:r>
              <a:rPr lang="en-US" sz="1000" dirty="0" err="1" smtClean="0"/>
              <a:t>brindamos</a:t>
            </a:r>
            <a:r>
              <a:rPr lang="en-US" sz="1000" dirty="0" smtClean="0"/>
              <a:t> </a:t>
            </a:r>
            <a:r>
              <a:rPr lang="en-US" sz="1000" dirty="0" err="1" smtClean="0"/>
              <a:t>servicio</a:t>
            </a:r>
            <a:r>
              <a:rPr lang="en-US" sz="1000" dirty="0" smtClean="0"/>
              <a:t> a </a:t>
            </a:r>
            <a:r>
              <a:rPr lang="en-US" sz="1000" dirty="0" err="1" smtClean="0"/>
              <a:t>empresas</a:t>
            </a:r>
            <a:r>
              <a:rPr lang="en-US" sz="1000" dirty="0" smtClean="0"/>
              <a:t> de </a:t>
            </a:r>
            <a:r>
              <a:rPr lang="es-VE" sz="1000" dirty="0" smtClean="0"/>
              <a:t>diseño </a:t>
            </a:r>
            <a:r>
              <a:rPr lang="es-VE" sz="1000" dirty="0"/>
              <a:t>y </a:t>
            </a:r>
            <a:r>
              <a:rPr lang="es-VE" sz="1000" dirty="0" smtClean="0"/>
              <a:t>ejecución de  </a:t>
            </a:r>
            <a:r>
              <a:rPr lang="es-VE" sz="1000" dirty="0"/>
              <a:t>proyectos de infraestructura social y </a:t>
            </a:r>
            <a:r>
              <a:rPr lang="es-VE" sz="1000" dirty="0" smtClean="0"/>
              <a:t>productiva</a:t>
            </a:r>
            <a:endParaRPr lang="en-US" sz="1000" dirty="0"/>
          </a:p>
        </p:txBody>
      </p:sp>
      <p:sp>
        <p:nvSpPr>
          <p:cNvPr id="52" name="Freeform 51"/>
          <p:cNvSpPr/>
          <p:nvPr/>
        </p:nvSpPr>
        <p:spPr bwMode="gray">
          <a:xfrm flipV="1">
            <a:off x="2225964" y="2329862"/>
            <a:ext cx="2692400" cy="653589"/>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accent6"/>
            </a:solidFill>
            <a:miter lim="800000"/>
            <a:headEnd/>
            <a:tailEnd/>
          </a:ln>
        </p:spPr>
        <p:txBody>
          <a:bodyPr rtlCol="0" anchor="ctr"/>
          <a:lstStyle/>
          <a:p>
            <a:pPr algn="ctr"/>
            <a:endParaRPr lang="en-US">
              <a:solidFill>
                <a:schemeClr val="accent6"/>
              </a:solidFill>
            </a:endParaRPr>
          </a:p>
        </p:txBody>
      </p:sp>
      <p:sp>
        <p:nvSpPr>
          <p:cNvPr id="53" name="Rectangle 52"/>
          <p:cNvSpPr/>
          <p:nvPr/>
        </p:nvSpPr>
        <p:spPr>
          <a:xfrm>
            <a:off x="2179783" y="2125547"/>
            <a:ext cx="2152073" cy="153888"/>
          </a:xfrm>
          <a:prstGeom prst="rect">
            <a:avLst/>
          </a:prstGeom>
        </p:spPr>
        <p:txBody>
          <a:bodyPr wrap="square" lIns="0" tIns="0" rIns="0" bIns="0">
            <a:spAutoFit/>
          </a:bodyPr>
          <a:lstStyle/>
          <a:p>
            <a:pPr algn="ctr"/>
            <a:r>
              <a:rPr lang="en-US" sz="1000" b="1" dirty="0" err="1" smtClean="0">
                <a:solidFill>
                  <a:schemeClr val="accent4"/>
                </a:solidFill>
              </a:rPr>
              <a:t>Alimenticio</a:t>
            </a:r>
            <a:r>
              <a:rPr lang="en-US" sz="1000" b="1" dirty="0" smtClean="0">
                <a:solidFill>
                  <a:schemeClr val="accent4"/>
                </a:solidFill>
              </a:rPr>
              <a:t>/</a:t>
            </a:r>
            <a:r>
              <a:rPr lang="en-US" sz="1000" b="1" dirty="0" err="1" smtClean="0">
                <a:solidFill>
                  <a:schemeClr val="accent4"/>
                </a:solidFill>
              </a:rPr>
              <a:t>Consumo</a:t>
            </a:r>
            <a:r>
              <a:rPr lang="en-US" sz="1000" b="1" dirty="0" smtClean="0">
                <a:solidFill>
                  <a:schemeClr val="accent4"/>
                </a:solidFill>
              </a:rPr>
              <a:t> </a:t>
            </a:r>
            <a:r>
              <a:rPr lang="en-US" sz="1000" b="1" dirty="0" err="1" smtClean="0">
                <a:solidFill>
                  <a:schemeClr val="accent4"/>
                </a:solidFill>
              </a:rPr>
              <a:t>Masivo</a:t>
            </a:r>
            <a:endParaRPr lang="en-US" sz="800" dirty="0">
              <a:solidFill>
                <a:schemeClr val="accent4"/>
              </a:solidFill>
            </a:endParaRPr>
          </a:p>
        </p:txBody>
      </p:sp>
      <p:sp>
        <p:nvSpPr>
          <p:cNvPr id="54" name="Rectangle 53"/>
          <p:cNvSpPr/>
          <p:nvPr/>
        </p:nvSpPr>
        <p:spPr>
          <a:xfrm>
            <a:off x="2225964" y="2329863"/>
            <a:ext cx="2105892" cy="1231106"/>
          </a:xfrm>
          <a:prstGeom prst="rect">
            <a:avLst/>
          </a:prstGeom>
        </p:spPr>
        <p:txBody>
          <a:bodyPr wrap="square" lIns="0" tIns="0" rIns="0" bIns="0">
            <a:spAutoFit/>
          </a:bodyPr>
          <a:lstStyle/>
          <a:p>
            <a:r>
              <a:rPr lang="en-US" sz="1000" dirty="0"/>
              <a:t>Entre </a:t>
            </a:r>
            <a:r>
              <a:rPr lang="en-US" sz="1000" dirty="0" err="1"/>
              <a:t>nuestros</a:t>
            </a:r>
            <a:r>
              <a:rPr lang="en-US" sz="1000" dirty="0"/>
              <a:t> </a:t>
            </a:r>
            <a:r>
              <a:rPr lang="en-US" sz="1000" dirty="0" err="1"/>
              <a:t>clientes</a:t>
            </a:r>
            <a:r>
              <a:rPr lang="en-US" sz="1000" dirty="0"/>
              <a:t> se </a:t>
            </a:r>
            <a:r>
              <a:rPr lang="en-US" sz="1000" dirty="0" err="1"/>
              <a:t>encuentran</a:t>
            </a:r>
            <a:r>
              <a:rPr lang="en-US" sz="1000" dirty="0"/>
              <a:t> </a:t>
            </a:r>
            <a:r>
              <a:rPr lang="en-US" sz="1000" dirty="0" err="1"/>
              <a:t>empresas</a:t>
            </a:r>
            <a:r>
              <a:rPr lang="en-US" sz="1000" dirty="0"/>
              <a:t> </a:t>
            </a:r>
            <a:r>
              <a:rPr lang="es-VE" sz="1000" dirty="0"/>
              <a:t>productoras y comercializadoras de productos del mar, productoras chocolateras, importadoras de alimentos, vinos, productos de limpieza, bebidas, enlatados, entre otros</a:t>
            </a:r>
            <a:endParaRPr lang="en-US" sz="1000" dirty="0"/>
          </a:p>
        </p:txBody>
      </p:sp>
      <p:sp>
        <p:nvSpPr>
          <p:cNvPr id="55" name="Freeform 54"/>
          <p:cNvSpPr/>
          <p:nvPr/>
        </p:nvSpPr>
        <p:spPr bwMode="gray">
          <a:xfrm flipH="1" flipV="1">
            <a:off x="7268150" y="2408510"/>
            <a:ext cx="2692400" cy="574942"/>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accent6"/>
            </a:solidFill>
            <a:miter lim="800000"/>
            <a:headEnd/>
            <a:tailEnd/>
          </a:ln>
        </p:spPr>
        <p:txBody>
          <a:bodyPr rtlCol="0" anchor="ctr"/>
          <a:lstStyle/>
          <a:p>
            <a:pPr algn="ctr"/>
            <a:endParaRPr lang="en-US">
              <a:solidFill>
                <a:schemeClr val="accent6"/>
              </a:solidFill>
            </a:endParaRPr>
          </a:p>
        </p:txBody>
      </p:sp>
      <p:sp>
        <p:nvSpPr>
          <p:cNvPr id="56" name="Rectangle 55"/>
          <p:cNvSpPr/>
          <p:nvPr/>
        </p:nvSpPr>
        <p:spPr>
          <a:xfrm>
            <a:off x="7937960" y="2217921"/>
            <a:ext cx="2011680" cy="153888"/>
          </a:xfrm>
          <a:prstGeom prst="rect">
            <a:avLst/>
          </a:prstGeom>
        </p:spPr>
        <p:txBody>
          <a:bodyPr wrap="square" lIns="0" tIns="0" rIns="0" bIns="0">
            <a:spAutoFit/>
          </a:bodyPr>
          <a:lstStyle/>
          <a:p>
            <a:r>
              <a:rPr lang="en-US" sz="1000" b="1" dirty="0" err="1" smtClean="0">
                <a:solidFill>
                  <a:schemeClr val="accent5"/>
                </a:solidFill>
              </a:rPr>
              <a:t>Salud</a:t>
            </a:r>
            <a:r>
              <a:rPr lang="en-US" sz="1000" b="1" dirty="0" smtClean="0">
                <a:solidFill>
                  <a:schemeClr val="accent5"/>
                </a:solidFill>
              </a:rPr>
              <a:t> e </a:t>
            </a:r>
            <a:r>
              <a:rPr lang="en-US" sz="1000" b="1" dirty="0" err="1" smtClean="0">
                <a:solidFill>
                  <a:schemeClr val="accent5"/>
                </a:solidFill>
              </a:rPr>
              <a:t>Higiene</a:t>
            </a:r>
            <a:r>
              <a:rPr lang="en-US" sz="1000" b="1" dirty="0" smtClean="0">
                <a:solidFill>
                  <a:schemeClr val="accent5"/>
                </a:solidFill>
              </a:rPr>
              <a:t> </a:t>
            </a:r>
            <a:endParaRPr lang="en-US" sz="800" dirty="0">
              <a:solidFill>
                <a:schemeClr val="accent5"/>
              </a:solidFill>
            </a:endParaRPr>
          </a:p>
        </p:txBody>
      </p:sp>
      <p:sp>
        <p:nvSpPr>
          <p:cNvPr id="57" name="Rectangle 56"/>
          <p:cNvSpPr/>
          <p:nvPr/>
        </p:nvSpPr>
        <p:spPr>
          <a:xfrm>
            <a:off x="7937960" y="2431462"/>
            <a:ext cx="2011680" cy="769441"/>
          </a:xfrm>
          <a:prstGeom prst="rect">
            <a:avLst/>
          </a:prstGeom>
        </p:spPr>
        <p:txBody>
          <a:bodyPr wrap="square" lIns="0" tIns="0" rIns="0" bIns="0">
            <a:spAutoFit/>
          </a:bodyPr>
          <a:lstStyle/>
          <a:p>
            <a:r>
              <a:rPr lang="es-VE" sz="1000" dirty="0" smtClean="0"/>
              <a:t>Así como a empresas de fabricación</a:t>
            </a:r>
            <a:r>
              <a:rPr lang="es-VE" sz="1000" dirty="0"/>
              <a:t>, importación y comercialización de soluciones integrales en salud, higiene y </a:t>
            </a:r>
            <a:r>
              <a:rPr lang="es-VE" sz="1000" dirty="0" smtClean="0"/>
              <a:t>nutrición</a:t>
            </a:r>
            <a:endParaRPr lang="en-US" sz="1000" dirty="0"/>
          </a:p>
        </p:txBody>
      </p:sp>
      <p:sp>
        <p:nvSpPr>
          <p:cNvPr id="58" name="Freeform 57"/>
          <p:cNvSpPr/>
          <p:nvPr/>
        </p:nvSpPr>
        <p:spPr bwMode="gray">
          <a:xfrm flipV="1">
            <a:off x="5761761" y="1801528"/>
            <a:ext cx="2011680" cy="647832"/>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chemeClr val="accent6"/>
            </a:solidFill>
            <a:miter lim="800000"/>
            <a:headEnd/>
            <a:tailEnd/>
          </a:ln>
        </p:spPr>
        <p:txBody>
          <a:bodyPr rtlCol="0" anchor="ctr"/>
          <a:lstStyle/>
          <a:p>
            <a:pPr algn="ctr"/>
            <a:endParaRPr lang="en-US">
              <a:solidFill>
                <a:schemeClr val="accent6"/>
              </a:solidFill>
            </a:endParaRPr>
          </a:p>
        </p:txBody>
      </p:sp>
      <p:sp>
        <p:nvSpPr>
          <p:cNvPr id="59" name="Rectangle 58"/>
          <p:cNvSpPr/>
          <p:nvPr/>
        </p:nvSpPr>
        <p:spPr>
          <a:xfrm>
            <a:off x="5875368" y="1617656"/>
            <a:ext cx="2099536" cy="153888"/>
          </a:xfrm>
          <a:prstGeom prst="rect">
            <a:avLst/>
          </a:prstGeom>
        </p:spPr>
        <p:txBody>
          <a:bodyPr wrap="square" lIns="0" tIns="0" rIns="0" bIns="0">
            <a:spAutoFit/>
          </a:bodyPr>
          <a:lstStyle/>
          <a:p>
            <a:pPr algn="ctr"/>
            <a:r>
              <a:rPr lang="en-US" sz="1000" b="1" dirty="0" smtClean="0">
                <a:solidFill>
                  <a:schemeClr val="accent6"/>
                </a:solidFill>
              </a:rPr>
              <a:t>Material </a:t>
            </a:r>
            <a:r>
              <a:rPr lang="en-US" sz="1000" b="1" dirty="0" err="1" smtClean="0">
                <a:solidFill>
                  <a:schemeClr val="accent6"/>
                </a:solidFill>
              </a:rPr>
              <a:t>Médicos</a:t>
            </a:r>
            <a:r>
              <a:rPr lang="en-US" sz="1000" b="1" dirty="0" smtClean="0">
                <a:solidFill>
                  <a:schemeClr val="accent6"/>
                </a:solidFill>
              </a:rPr>
              <a:t>/</a:t>
            </a:r>
            <a:r>
              <a:rPr lang="en-US" sz="1000" b="1" dirty="0" err="1" smtClean="0">
                <a:solidFill>
                  <a:schemeClr val="accent6"/>
                </a:solidFill>
              </a:rPr>
              <a:t>Quirúrjicos</a:t>
            </a:r>
            <a:endParaRPr lang="en-US" sz="800" dirty="0">
              <a:solidFill>
                <a:schemeClr val="accent6"/>
              </a:solidFill>
            </a:endParaRPr>
          </a:p>
        </p:txBody>
      </p:sp>
      <p:sp>
        <p:nvSpPr>
          <p:cNvPr id="68" name="Rectangle 67"/>
          <p:cNvSpPr/>
          <p:nvPr/>
        </p:nvSpPr>
        <p:spPr>
          <a:xfrm>
            <a:off x="5948695" y="1793611"/>
            <a:ext cx="1978356" cy="615553"/>
          </a:xfrm>
          <a:prstGeom prst="rect">
            <a:avLst/>
          </a:prstGeom>
        </p:spPr>
        <p:txBody>
          <a:bodyPr wrap="square" lIns="0" tIns="0" rIns="0" bIns="0">
            <a:spAutoFit/>
          </a:bodyPr>
          <a:lstStyle/>
          <a:p>
            <a:r>
              <a:rPr lang="en-US" sz="1000" dirty="0" err="1" smtClean="0"/>
              <a:t>Proporcionamos</a:t>
            </a:r>
            <a:r>
              <a:rPr lang="en-US" sz="1000" dirty="0" smtClean="0"/>
              <a:t> </a:t>
            </a:r>
            <a:r>
              <a:rPr lang="en-US" sz="1000" dirty="0" err="1" smtClean="0"/>
              <a:t>servicios</a:t>
            </a:r>
            <a:r>
              <a:rPr lang="en-US" sz="1000" dirty="0" smtClean="0"/>
              <a:t> a </a:t>
            </a:r>
            <a:r>
              <a:rPr lang="en-US" sz="1000" dirty="0" err="1" smtClean="0"/>
              <a:t>empresas</a:t>
            </a:r>
            <a:r>
              <a:rPr lang="en-US" sz="1000" dirty="0" smtClean="0"/>
              <a:t> </a:t>
            </a:r>
            <a:r>
              <a:rPr lang="en-US" sz="1000" dirty="0"/>
              <a:t>de </a:t>
            </a:r>
            <a:r>
              <a:rPr lang="en-US" sz="1000" dirty="0" err="1"/>
              <a:t>reparación</a:t>
            </a:r>
            <a:r>
              <a:rPr lang="en-US" sz="1000" dirty="0"/>
              <a:t> de material e instrumental medico </a:t>
            </a:r>
            <a:r>
              <a:rPr lang="en-US" sz="1000" dirty="0" err="1" smtClean="0"/>
              <a:t>quirúrjico</a:t>
            </a:r>
            <a:endParaRPr lang="en-US" sz="1000" dirty="0"/>
          </a:p>
        </p:txBody>
      </p:sp>
      <p:grpSp>
        <p:nvGrpSpPr>
          <p:cNvPr id="69" name="Group 67"/>
          <p:cNvGrpSpPr>
            <a:grpSpLocks noChangeAspect="1"/>
          </p:cNvGrpSpPr>
          <p:nvPr/>
        </p:nvGrpSpPr>
        <p:grpSpPr bwMode="auto">
          <a:xfrm>
            <a:off x="4826259" y="3021064"/>
            <a:ext cx="754558" cy="754349"/>
            <a:chOff x="1017" y="408"/>
            <a:chExt cx="3636" cy="3635"/>
          </a:xfrm>
          <a:solidFill>
            <a:schemeClr val="bg1"/>
          </a:solidFill>
        </p:grpSpPr>
        <p:sp>
          <p:nvSpPr>
            <p:cNvPr id="70" name="Freeform 68"/>
            <p:cNvSpPr>
              <a:spLocks noEditPoints="1"/>
            </p:cNvSpPr>
            <p:nvPr/>
          </p:nvSpPr>
          <p:spPr bwMode="auto">
            <a:xfrm>
              <a:off x="1017" y="408"/>
              <a:ext cx="3636" cy="3635"/>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69"/>
            <p:cNvSpPr>
              <a:spLocks noEditPoints="1"/>
            </p:cNvSpPr>
            <p:nvPr/>
          </p:nvSpPr>
          <p:spPr bwMode="auto">
            <a:xfrm>
              <a:off x="1699" y="1075"/>
              <a:ext cx="2272" cy="2286"/>
            </a:xfrm>
            <a:custGeom>
              <a:avLst/>
              <a:gdLst>
                <a:gd name="T0" fmla="*/ 234 w 320"/>
                <a:gd name="T1" fmla="*/ 55 h 322"/>
                <a:gd name="T2" fmla="*/ 221 w 320"/>
                <a:gd name="T3" fmla="*/ 56 h 322"/>
                <a:gd name="T4" fmla="*/ 225 w 320"/>
                <a:gd name="T5" fmla="*/ 49 h 322"/>
                <a:gd name="T6" fmla="*/ 234 w 320"/>
                <a:gd name="T7" fmla="*/ 12 h 322"/>
                <a:gd name="T8" fmla="*/ 224 w 320"/>
                <a:gd name="T9" fmla="*/ 2 h 322"/>
                <a:gd name="T10" fmla="*/ 163 w 320"/>
                <a:gd name="T11" fmla="*/ 25 h 322"/>
                <a:gd name="T12" fmla="*/ 158 w 320"/>
                <a:gd name="T13" fmla="*/ 31 h 322"/>
                <a:gd name="T14" fmla="*/ 133 w 320"/>
                <a:gd name="T15" fmla="*/ 3 h 322"/>
                <a:gd name="T16" fmla="*/ 119 w 320"/>
                <a:gd name="T17" fmla="*/ 7 h 322"/>
                <a:gd name="T18" fmla="*/ 122 w 320"/>
                <a:gd name="T19" fmla="*/ 21 h 322"/>
                <a:gd name="T20" fmla="*/ 148 w 320"/>
                <a:gd name="T21" fmla="*/ 67 h 322"/>
                <a:gd name="T22" fmla="*/ 149 w 320"/>
                <a:gd name="T23" fmla="*/ 74 h 322"/>
                <a:gd name="T24" fmla="*/ 146 w 320"/>
                <a:gd name="T25" fmla="*/ 73 h 322"/>
                <a:gd name="T26" fmla="*/ 124 w 320"/>
                <a:gd name="T27" fmla="*/ 66 h 322"/>
                <a:gd name="T28" fmla="*/ 85 w 320"/>
                <a:gd name="T29" fmla="*/ 55 h 322"/>
                <a:gd name="T30" fmla="*/ 0 w 320"/>
                <a:gd name="T31" fmla="*/ 140 h 322"/>
                <a:gd name="T32" fmla="*/ 78 w 320"/>
                <a:gd name="T33" fmla="*/ 308 h 322"/>
                <a:gd name="T34" fmla="*/ 106 w 320"/>
                <a:gd name="T35" fmla="*/ 322 h 322"/>
                <a:gd name="T36" fmla="*/ 121 w 320"/>
                <a:gd name="T37" fmla="*/ 319 h 322"/>
                <a:gd name="T38" fmla="*/ 160 w 320"/>
                <a:gd name="T39" fmla="*/ 311 h 322"/>
                <a:gd name="T40" fmla="*/ 199 w 320"/>
                <a:gd name="T41" fmla="*/ 319 h 322"/>
                <a:gd name="T42" fmla="*/ 213 w 320"/>
                <a:gd name="T43" fmla="*/ 322 h 322"/>
                <a:gd name="T44" fmla="*/ 242 w 320"/>
                <a:gd name="T45" fmla="*/ 308 h 322"/>
                <a:gd name="T46" fmla="*/ 320 w 320"/>
                <a:gd name="T47" fmla="*/ 140 h 322"/>
                <a:gd name="T48" fmla="*/ 234 w 320"/>
                <a:gd name="T49" fmla="*/ 55 h 322"/>
                <a:gd name="T50" fmla="*/ 179 w 320"/>
                <a:gd name="T51" fmla="*/ 39 h 322"/>
                <a:gd name="T52" fmla="*/ 212 w 320"/>
                <a:gd name="T53" fmla="*/ 24 h 322"/>
                <a:gd name="T54" fmla="*/ 206 w 320"/>
                <a:gd name="T55" fmla="*/ 39 h 322"/>
                <a:gd name="T56" fmla="*/ 170 w 320"/>
                <a:gd name="T57" fmla="*/ 65 h 322"/>
                <a:gd name="T58" fmla="*/ 179 w 320"/>
                <a:gd name="T59" fmla="*/ 39 h 322"/>
                <a:gd name="T60" fmla="*/ 228 w 320"/>
                <a:gd name="T61" fmla="*/ 292 h 322"/>
                <a:gd name="T62" fmla="*/ 226 w 320"/>
                <a:gd name="T63" fmla="*/ 293 h 322"/>
                <a:gd name="T64" fmla="*/ 213 w 320"/>
                <a:gd name="T65" fmla="*/ 300 h 322"/>
                <a:gd name="T66" fmla="*/ 207 w 320"/>
                <a:gd name="T67" fmla="*/ 299 h 322"/>
                <a:gd name="T68" fmla="*/ 160 w 320"/>
                <a:gd name="T69" fmla="*/ 290 h 322"/>
                <a:gd name="T70" fmla="*/ 113 w 320"/>
                <a:gd name="T71" fmla="*/ 299 h 322"/>
                <a:gd name="T72" fmla="*/ 106 w 320"/>
                <a:gd name="T73" fmla="*/ 300 h 322"/>
                <a:gd name="T74" fmla="*/ 93 w 320"/>
                <a:gd name="T75" fmla="*/ 293 h 322"/>
                <a:gd name="T76" fmla="*/ 92 w 320"/>
                <a:gd name="T77" fmla="*/ 292 h 322"/>
                <a:gd name="T78" fmla="*/ 21 w 320"/>
                <a:gd name="T79" fmla="*/ 140 h 322"/>
                <a:gd name="T80" fmla="*/ 85 w 320"/>
                <a:gd name="T81" fmla="*/ 76 h 322"/>
                <a:gd name="T82" fmla="*/ 115 w 320"/>
                <a:gd name="T83" fmla="*/ 85 h 322"/>
                <a:gd name="T84" fmla="*/ 141 w 320"/>
                <a:gd name="T85" fmla="*/ 94 h 322"/>
                <a:gd name="T86" fmla="*/ 208 w 320"/>
                <a:gd name="T87" fmla="*/ 82 h 322"/>
                <a:gd name="T88" fmla="*/ 234 w 320"/>
                <a:gd name="T89" fmla="*/ 76 h 322"/>
                <a:gd name="T90" fmla="*/ 298 w 320"/>
                <a:gd name="T91" fmla="*/ 140 h 322"/>
                <a:gd name="T92" fmla="*/ 228 w 320"/>
                <a:gd name="T93" fmla="*/ 29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0" h="322">
                  <a:moveTo>
                    <a:pt x="234" y="55"/>
                  </a:moveTo>
                  <a:cubicBezTo>
                    <a:pt x="230" y="55"/>
                    <a:pt x="225" y="55"/>
                    <a:pt x="221" y="56"/>
                  </a:cubicBezTo>
                  <a:cubicBezTo>
                    <a:pt x="223" y="54"/>
                    <a:pt x="224" y="51"/>
                    <a:pt x="225" y="49"/>
                  </a:cubicBezTo>
                  <a:cubicBezTo>
                    <a:pt x="234" y="31"/>
                    <a:pt x="234" y="13"/>
                    <a:pt x="234" y="12"/>
                  </a:cubicBezTo>
                  <a:cubicBezTo>
                    <a:pt x="234" y="6"/>
                    <a:pt x="230" y="2"/>
                    <a:pt x="224" y="2"/>
                  </a:cubicBezTo>
                  <a:cubicBezTo>
                    <a:pt x="196" y="2"/>
                    <a:pt x="176" y="10"/>
                    <a:pt x="163" y="25"/>
                  </a:cubicBezTo>
                  <a:cubicBezTo>
                    <a:pt x="161" y="27"/>
                    <a:pt x="160" y="29"/>
                    <a:pt x="158" y="31"/>
                  </a:cubicBezTo>
                  <a:cubicBezTo>
                    <a:pt x="148" y="13"/>
                    <a:pt x="134" y="4"/>
                    <a:pt x="133" y="3"/>
                  </a:cubicBezTo>
                  <a:cubicBezTo>
                    <a:pt x="128" y="0"/>
                    <a:pt x="122" y="2"/>
                    <a:pt x="119" y="7"/>
                  </a:cubicBezTo>
                  <a:cubicBezTo>
                    <a:pt x="116" y="11"/>
                    <a:pt x="117" y="18"/>
                    <a:pt x="122" y="21"/>
                  </a:cubicBezTo>
                  <a:cubicBezTo>
                    <a:pt x="123" y="22"/>
                    <a:pt x="145" y="37"/>
                    <a:pt x="148" y="67"/>
                  </a:cubicBezTo>
                  <a:cubicBezTo>
                    <a:pt x="148" y="70"/>
                    <a:pt x="149" y="72"/>
                    <a:pt x="149" y="74"/>
                  </a:cubicBezTo>
                  <a:cubicBezTo>
                    <a:pt x="148" y="74"/>
                    <a:pt x="147" y="74"/>
                    <a:pt x="146" y="73"/>
                  </a:cubicBezTo>
                  <a:cubicBezTo>
                    <a:pt x="138" y="72"/>
                    <a:pt x="131" y="69"/>
                    <a:pt x="124" y="66"/>
                  </a:cubicBezTo>
                  <a:cubicBezTo>
                    <a:pt x="112" y="60"/>
                    <a:pt x="100" y="55"/>
                    <a:pt x="85" y="55"/>
                  </a:cubicBezTo>
                  <a:cubicBezTo>
                    <a:pt x="38" y="55"/>
                    <a:pt x="0" y="93"/>
                    <a:pt x="0" y="140"/>
                  </a:cubicBezTo>
                  <a:cubicBezTo>
                    <a:pt x="0" y="242"/>
                    <a:pt x="69" y="301"/>
                    <a:pt x="78" y="308"/>
                  </a:cubicBezTo>
                  <a:cubicBezTo>
                    <a:pt x="84" y="315"/>
                    <a:pt x="92" y="322"/>
                    <a:pt x="106" y="322"/>
                  </a:cubicBezTo>
                  <a:cubicBezTo>
                    <a:pt x="111" y="322"/>
                    <a:pt x="116" y="321"/>
                    <a:pt x="121" y="319"/>
                  </a:cubicBezTo>
                  <a:cubicBezTo>
                    <a:pt x="122" y="319"/>
                    <a:pt x="139" y="311"/>
                    <a:pt x="160" y="311"/>
                  </a:cubicBezTo>
                  <a:cubicBezTo>
                    <a:pt x="180" y="311"/>
                    <a:pt x="198" y="319"/>
                    <a:pt x="199" y="319"/>
                  </a:cubicBezTo>
                  <a:cubicBezTo>
                    <a:pt x="203" y="321"/>
                    <a:pt x="208" y="322"/>
                    <a:pt x="213" y="322"/>
                  </a:cubicBezTo>
                  <a:cubicBezTo>
                    <a:pt x="227" y="322"/>
                    <a:pt x="236" y="315"/>
                    <a:pt x="242" y="308"/>
                  </a:cubicBezTo>
                  <a:cubicBezTo>
                    <a:pt x="250" y="301"/>
                    <a:pt x="320" y="242"/>
                    <a:pt x="320" y="140"/>
                  </a:cubicBezTo>
                  <a:cubicBezTo>
                    <a:pt x="320" y="93"/>
                    <a:pt x="281" y="55"/>
                    <a:pt x="234" y="55"/>
                  </a:cubicBezTo>
                  <a:close/>
                  <a:moveTo>
                    <a:pt x="179" y="39"/>
                  </a:moveTo>
                  <a:cubicBezTo>
                    <a:pt x="186" y="30"/>
                    <a:pt x="197" y="25"/>
                    <a:pt x="212" y="24"/>
                  </a:cubicBezTo>
                  <a:cubicBezTo>
                    <a:pt x="211" y="28"/>
                    <a:pt x="209" y="34"/>
                    <a:pt x="206" y="39"/>
                  </a:cubicBezTo>
                  <a:cubicBezTo>
                    <a:pt x="199" y="54"/>
                    <a:pt x="187" y="63"/>
                    <a:pt x="170" y="65"/>
                  </a:cubicBezTo>
                  <a:cubicBezTo>
                    <a:pt x="170" y="57"/>
                    <a:pt x="172" y="47"/>
                    <a:pt x="179" y="39"/>
                  </a:cubicBezTo>
                  <a:close/>
                  <a:moveTo>
                    <a:pt x="228" y="292"/>
                  </a:moveTo>
                  <a:cubicBezTo>
                    <a:pt x="227" y="292"/>
                    <a:pt x="227" y="293"/>
                    <a:pt x="226" y="293"/>
                  </a:cubicBezTo>
                  <a:cubicBezTo>
                    <a:pt x="222" y="299"/>
                    <a:pt x="218" y="300"/>
                    <a:pt x="213" y="300"/>
                  </a:cubicBezTo>
                  <a:cubicBezTo>
                    <a:pt x="211" y="300"/>
                    <a:pt x="208" y="300"/>
                    <a:pt x="207" y="299"/>
                  </a:cubicBezTo>
                  <a:cubicBezTo>
                    <a:pt x="206" y="299"/>
                    <a:pt x="185" y="290"/>
                    <a:pt x="160" y="290"/>
                  </a:cubicBezTo>
                  <a:cubicBezTo>
                    <a:pt x="135" y="290"/>
                    <a:pt x="113" y="299"/>
                    <a:pt x="113" y="299"/>
                  </a:cubicBezTo>
                  <a:cubicBezTo>
                    <a:pt x="111" y="300"/>
                    <a:pt x="109" y="300"/>
                    <a:pt x="106" y="300"/>
                  </a:cubicBezTo>
                  <a:cubicBezTo>
                    <a:pt x="101" y="300"/>
                    <a:pt x="98" y="299"/>
                    <a:pt x="93" y="293"/>
                  </a:cubicBezTo>
                  <a:cubicBezTo>
                    <a:pt x="93" y="293"/>
                    <a:pt x="92" y="292"/>
                    <a:pt x="92" y="292"/>
                  </a:cubicBezTo>
                  <a:cubicBezTo>
                    <a:pt x="91" y="291"/>
                    <a:pt x="21" y="236"/>
                    <a:pt x="21" y="140"/>
                  </a:cubicBezTo>
                  <a:cubicBezTo>
                    <a:pt x="21" y="105"/>
                    <a:pt x="50" y="76"/>
                    <a:pt x="85" y="76"/>
                  </a:cubicBezTo>
                  <a:cubicBezTo>
                    <a:pt x="95" y="76"/>
                    <a:pt x="105" y="81"/>
                    <a:pt x="115" y="85"/>
                  </a:cubicBezTo>
                  <a:cubicBezTo>
                    <a:pt x="123" y="89"/>
                    <a:pt x="132" y="92"/>
                    <a:pt x="141" y="94"/>
                  </a:cubicBezTo>
                  <a:cubicBezTo>
                    <a:pt x="163" y="99"/>
                    <a:pt x="187" y="95"/>
                    <a:pt x="208" y="82"/>
                  </a:cubicBezTo>
                  <a:cubicBezTo>
                    <a:pt x="214" y="78"/>
                    <a:pt x="223" y="76"/>
                    <a:pt x="234" y="76"/>
                  </a:cubicBezTo>
                  <a:cubicBezTo>
                    <a:pt x="270" y="76"/>
                    <a:pt x="298" y="105"/>
                    <a:pt x="298" y="140"/>
                  </a:cubicBezTo>
                  <a:cubicBezTo>
                    <a:pt x="298" y="236"/>
                    <a:pt x="228" y="291"/>
                    <a:pt x="228" y="2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2" name="Group 468"/>
          <p:cNvGrpSpPr>
            <a:grpSpLocks noChangeAspect="1"/>
          </p:cNvGrpSpPr>
          <p:nvPr/>
        </p:nvGrpSpPr>
        <p:grpSpPr bwMode="auto">
          <a:xfrm>
            <a:off x="5712418" y="2541895"/>
            <a:ext cx="765735" cy="765735"/>
            <a:chOff x="1146" y="1573"/>
            <a:chExt cx="340" cy="340"/>
          </a:xfrm>
          <a:solidFill>
            <a:schemeClr val="bg1"/>
          </a:solidFill>
        </p:grpSpPr>
        <p:sp>
          <p:nvSpPr>
            <p:cNvPr id="73" name="Freeform 469"/>
            <p:cNvSpPr>
              <a:spLocks noEditPoints="1"/>
            </p:cNvSpPr>
            <p:nvPr/>
          </p:nvSpPr>
          <p:spPr bwMode="auto">
            <a:xfrm>
              <a:off x="1146" y="157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470"/>
            <p:cNvSpPr>
              <a:spLocks noEditPoints="1"/>
            </p:cNvSpPr>
            <p:nvPr/>
          </p:nvSpPr>
          <p:spPr bwMode="auto">
            <a:xfrm>
              <a:off x="1216" y="1643"/>
              <a:ext cx="185" cy="184"/>
            </a:xfrm>
            <a:custGeom>
              <a:avLst/>
              <a:gdLst>
                <a:gd name="T0" fmla="*/ 215 w 279"/>
                <a:gd name="T1" fmla="*/ 200 h 278"/>
                <a:gd name="T2" fmla="*/ 226 w 279"/>
                <a:gd name="T3" fmla="*/ 185 h 278"/>
                <a:gd name="T4" fmla="*/ 215 w 279"/>
                <a:gd name="T5" fmla="*/ 170 h 278"/>
                <a:gd name="T6" fmla="*/ 226 w 279"/>
                <a:gd name="T7" fmla="*/ 155 h 278"/>
                <a:gd name="T8" fmla="*/ 102 w 279"/>
                <a:gd name="T9" fmla="*/ 27 h 278"/>
                <a:gd name="T10" fmla="*/ 65 w 279"/>
                <a:gd name="T11" fmla="*/ 49 h 278"/>
                <a:gd name="T12" fmla="*/ 65 w 279"/>
                <a:gd name="T13" fmla="*/ 19 h 278"/>
                <a:gd name="T14" fmla="*/ 49 w 279"/>
                <a:gd name="T15" fmla="*/ 4 h 278"/>
                <a:gd name="T16" fmla="*/ 4 w 279"/>
                <a:gd name="T17" fmla="*/ 65 h 278"/>
                <a:gd name="T18" fmla="*/ 19 w 279"/>
                <a:gd name="T19" fmla="*/ 65 h 278"/>
                <a:gd name="T20" fmla="*/ 49 w 279"/>
                <a:gd name="T21" fmla="*/ 65 h 278"/>
                <a:gd name="T22" fmla="*/ 25 w 279"/>
                <a:gd name="T23" fmla="*/ 91 h 278"/>
                <a:gd name="T24" fmla="*/ 27 w 279"/>
                <a:gd name="T25" fmla="*/ 102 h 278"/>
                <a:gd name="T26" fmla="*/ 163 w 279"/>
                <a:gd name="T27" fmla="*/ 223 h 278"/>
                <a:gd name="T28" fmla="*/ 178 w 279"/>
                <a:gd name="T29" fmla="*/ 223 h 278"/>
                <a:gd name="T30" fmla="*/ 193 w 279"/>
                <a:gd name="T31" fmla="*/ 223 h 278"/>
                <a:gd name="T32" fmla="*/ 259 w 279"/>
                <a:gd name="T33" fmla="*/ 274 h 278"/>
                <a:gd name="T34" fmla="*/ 274 w 279"/>
                <a:gd name="T35" fmla="*/ 274 h 278"/>
                <a:gd name="T36" fmla="*/ 178 w 279"/>
                <a:gd name="T37" fmla="*/ 193 h 278"/>
                <a:gd name="T38" fmla="*/ 155 w 279"/>
                <a:gd name="T39" fmla="*/ 200 h 278"/>
                <a:gd name="T40" fmla="*/ 95 w 279"/>
                <a:gd name="T41" fmla="*/ 49 h 278"/>
                <a:gd name="T42" fmla="*/ 95 w 279"/>
                <a:gd name="T43" fmla="*/ 80 h 278"/>
                <a:gd name="T44" fmla="*/ 102 w 279"/>
                <a:gd name="T45" fmla="*/ 98 h 278"/>
                <a:gd name="T46" fmla="*/ 125 w 279"/>
                <a:gd name="T47" fmla="*/ 80 h 278"/>
                <a:gd name="T48" fmla="*/ 125 w 279"/>
                <a:gd name="T49" fmla="*/ 110 h 278"/>
                <a:gd name="T50" fmla="*/ 132 w 279"/>
                <a:gd name="T51" fmla="*/ 128 h 278"/>
                <a:gd name="T52" fmla="*/ 155 w 279"/>
                <a:gd name="T53" fmla="*/ 110 h 278"/>
                <a:gd name="T54" fmla="*/ 155 w 279"/>
                <a:gd name="T55" fmla="*/ 140 h 278"/>
                <a:gd name="T56" fmla="*/ 163 w 279"/>
                <a:gd name="T57" fmla="*/ 158 h 278"/>
                <a:gd name="T58" fmla="*/ 185 w 279"/>
                <a:gd name="T59" fmla="*/ 140 h 278"/>
                <a:gd name="T60" fmla="*/ 193 w 279"/>
                <a:gd name="T61" fmla="*/ 163 h 278"/>
                <a:gd name="T62" fmla="*/ 193 w 279"/>
                <a:gd name="T63" fmla="*/ 178 h 278"/>
                <a:gd name="T64" fmla="*/ 185 w 279"/>
                <a:gd name="T65" fmla="*/ 20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278">
                  <a:moveTo>
                    <a:pt x="274" y="259"/>
                  </a:moveTo>
                  <a:cubicBezTo>
                    <a:pt x="215" y="200"/>
                    <a:pt x="215" y="200"/>
                    <a:pt x="215" y="200"/>
                  </a:cubicBezTo>
                  <a:cubicBezTo>
                    <a:pt x="223" y="193"/>
                    <a:pt x="223" y="193"/>
                    <a:pt x="223" y="193"/>
                  </a:cubicBezTo>
                  <a:cubicBezTo>
                    <a:pt x="225" y="191"/>
                    <a:pt x="226" y="188"/>
                    <a:pt x="226" y="185"/>
                  </a:cubicBezTo>
                  <a:cubicBezTo>
                    <a:pt x="226" y="182"/>
                    <a:pt x="225" y="180"/>
                    <a:pt x="223" y="178"/>
                  </a:cubicBezTo>
                  <a:cubicBezTo>
                    <a:pt x="215" y="170"/>
                    <a:pt x="215" y="170"/>
                    <a:pt x="215" y="170"/>
                  </a:cubicBezTo>
                  <a:cubicBezTo>
                    <a:pt x="223" y="163"/>
                    <a:pt x="223" y="163"/>
                    <a:pt x="223" y="163"/>
                  </a:cubicBezTo>
                  <a:cubicBezTo>
                    <a:pt x="225" y="161"/>
                    <a:pt x="226" y="158"/>
                    <a:pt x="226" y="155"/>
                  </a:cubicBezTo>
                  <a:cubicBezTo>
                    <a:pt x="226" y="152"/>
                    <a:pt x="225" y="150"/>
                    <a:pt x="223" y="148"/>
                  </a:cubicBezTo>
                  <a:cubicBezTo>
                    <a:pt x="102" y="27"/>
                    <a:pt x="102" y="27"/>
                    <a:pt x="102" y="27"/>
                  </a:cubicBezTo>
                  <a:cubicBezTo>
                    <a:pt x="98" y="23"/>
                    <a:pt x="91" y="23"/>
                    <a:pt x="87" y="27"/>
                  </a:cubicBezTo>
                  <a:cubicBezTo>
                    <a:pt x="65" y="49"/>
                    <a:pt x="65" y="49"/>
                    <a:pt x="65" y="49"/>
                  </a:cubicBezTo>
                  <a:cubicBezTo>
                    <a:pt x="49" y="34"/>
                    <a:pt x="49" y="34"/>
                    <a:pt x="49" y="34"/>
                  </a:cubicBezTo>
                  <a:cubicBezTo>
                    <a:pt x="65" y="19"/>
                    <a:pt x="65" y="19"/>
                    <a:pt x="65" y="19"/>
                  </a:cubicBezTo>
                  <a:cubicBezTo>
                    <a:pt x="69" y="15"/>
                    <a:pt x="69" y="8"/>
                    <a:pt x="65" y="4"/>
                  </a:cubicBezTo>
                  <a:cubicBezTo>
                    <a:pt x="60" y="0"/>
                    <a:pt x="54" y="0"/>
                    <a:pt x="49" y="4"/>
                  </a:cubicBezTo>
                  <a:cubicBezTo>
                    <a:pt x="4" y="49"/>
                    <a:pt x="4" y="49"/>
                    <a:pt x="4" y="49"/>
                  </a:cubicBezTo>
                  <a:cubicBezTo>
                    <a:pt x="0" y="54"/>
                    <a:pt x="0" y="60"/>
                    <a:pt x="4" y="65"/>
                  </a:cubicBezTo>
                  <a:cubicBezTo>
                    <a:pt x="6" y="67"/>
                    <a:pt x="9" y="68"/>
                    <a:pt x="12" y="68"/>
                  </a:cubicBezTo>
                  <a:cubicBezTo>
                    <a:pt x="15" y="68"/>
                    <a:pt x="17" y="67"/>
                    <a:pt x="19" y="65"/>
                  </a:cubicBezTo>
                  <a:cubicBezTo>
                    <a:pt x="34" y="49"/>
                    <a:pt x="34" y="49"/>
                    <a:pt x="34" y="49"/>
                  </a:cubicBezTo>
                  <a:cubicBezTo>
                    <a:pt x="49" y="65"/>
                    <a:pt x="49" y="65"/>
                    <a:pt x="49" y="65"/>
                  </a:cubicBezTo>
                  <a:cubicBezTo>
                    <a:pt x="27" y="87"/>
                    <a:pt x="27" y="87"/>
                    <a:pt x="27" y="87"/>
                  </a:cubicBezTo>
                  <a:cubicBezTo>
                    <a:pt x="26" y="88"/>
                    <a:pt x="25" y="89"/>
                    <a:pt x="25" y="91"/>
                  </a:cubicBezTo>
                  <a:cubicBezTo>
                    <a:pt x="23" y="93"/>
                    <a:pt x="23" y="96"/>
                    <a:pt x="25" y="99"/>
                  </a:cubicBezTo>
                  <a:cubicBezTo>
                    <a:pt x="25" y="100"/>
                    <a:pt x="26" y="101"/>
                    <a:pt x="27" y="102"/>
                  </a:cubicBezTo>
                  <a:cubicBezTo>
                    <a:pt x="148" y="223"/>
                    <a:pt x="148" y="223"/>
                    <a:pt x="148" y="223"/>
                  </a:cubicBezTo>
                  <a:cubicBezTo>
                    <a:pt x="152" y="227"/>
                    <a:pt x="158" y="227"/>
                    <a:pt x="163" y="223"/>
                  </a:cubicBezTo>
                  <a:cubicBezTo>
                    <a:pt x="170" y="215"/>
                    <a:pt x="170" y="215"/>
                    <a:pt x="170" y="215"/>
                  </a:cubicBezTo>
                  <a:cubicBezTo>
                    <a:pt x="178" y="223"/>
                    <a:pt x="178" y="223"/>
                    <a:pt x="178" y="223"/>
                  </a:cubicBezTo>
                  <a:cubicBezTo>
                    <a:pt x="180" y="225"/>
                    <a:pt x="182" y="226"/>
                    <a:pt x="185" y="226"/>
                  </a:cubicBezTo>
                  <a:cubicBezTo>
                    <a:pt x="188" y="226"/>
                    <a:pt x="191" y="225"/>
                    <a:pt x="193" y="223"/>
                  </a:cubicBezTo>
                  <a:cubicBezTo>
                    <a:pt x="200" y="215"/>
                    <a:pt x="200" y="215"/>
                    <a:pt x="200" y="215"/>
                  </a:cubicBezTo>
                  <a:cubicBezTo>
                    <a:pt x="259" y="274"/>
                    <a:pt x="259" y="274"/>
                    <a:pt x="259" y="274"/>
                  </a:cubicBezTo>
                  <a:cubicBezTo>
                    <a:pt x="261" y="277"/>
                    <a:pt x="264" y="278"/>
                    <a:pt x="267" y="278"/>
                  </a:cubicBezTo>
                  <a:cubicBezTo>
                    <a:pt x="270" y="278"/>
                    <a:pt x="272" y="277"/>
                    <a:pt x="274" y="274"/>
                  </a:cubicBezTo>
                  <a:cubicBezTo>
                    <a:pt x="279" y="270"/>
                    <a:pt x="279" y="264"/>
                    <a:pt x="274" y="259"/>
                  </a:cubicBezTo>
                  <a:close/>
                  <a:moveTo>
                    <a:pt x="178" y="193"/>
                  </a:moveTo>
                  <a:cubicBezTo>
                    <a:pt x="174" y="189"/>
                    <a:pt x="167" y="189"/>
                    <a:pt x="163" y="193"/>
                  </a:cubicBezTo>
                  <a:cubicBezTo>
                    <a:pt x="155" y="200"/>
                    <a:pt x="155" y="200"/>
                    <a:pt x="155" y="200"/>
                  </a:cubicBezTo>
                  <a:cubicBezTo>
                    <a:pt x="49" y="95"/>
                    <a:pt x="49" y="95"/>
                    <a:pt x="49" y="95"/>
                  </a:cubicBezTo>
                  <a:cubicBezTo>
                    <a:pt x="95" y="49"/>
                    <a:pt x="95" y="49"/>
                    <a:pt x="95" y="49"/>
                  </a:cubicBezTo>
                  <a:cubicBezTo>
                    <a:pt x="110" y="65"/>
                    <a:pt x="110" y="65"/>
                    <a:pt x="110" y="65"/>
                  </a:cubicBezTo>
                  <a:cubicBezTo>
                    <a:pt x="95" y="80"/>
                    <a:pt x="95" y="80"/>
                    <a:pt x="95" y="80"/>
                  </a:cubicBezTo>
                  <a:cubicBezTo>
                    <a:pt x="91" y="84"/>
                    <a:pt x="91" y="91"/>
                    <a:pt x="95" y="95"/>
                  </a:cubicBezTo>
                  <a:cubicBezTo>
                    <a:pt x="97" y="97"/>
                    <a:pt x="100" y="98"/>
                    <a:pt x="102" y="98"/>
                  </a:cubicBezTo>
                  <a:cubicBezTo>
                    <a:pt x="105" y="98"/>
                    <a:pt x="108" y="97"/>
                    <a:pt x="110" y="95"/>
                  </a:cubicBezTo>
                  <a:cubicBezTo>
                    <a:pt x="125" y="80"/>
                    <a:pt x="125" y="80"/>
                    <a:pt x="125" y="80"/>
                  </a:cubicBezTo>
                  <a:cubicBezTo>
                    <a:pt x="140" y="95"/>
                    <a:pt x="140" y="95"/>
                    <a:pt x="140" y="95"/>
                  </a:cubicBezTo>
                  <a:cubicBezTo>
                    <a:pt x="125" y="110"/>
                    <a:pt x="125" y="110"/>
                    <a:pt x="125" y="110"/>
                  </a:cubicBezTo>
                  <a:cubicBezTo>
                    <a:pt x="121" y="114"/>
                    <a:pt x="121" y="121"/>
                    <a:pt x="125" y="125"/>
                  </a:cubicBezTo>
                  <a:cubicBezTo>
                    <a:pt x="127" y="127"/>
                    <a:pt x="130" y="128"/>
                    <a:pt x="132" y="128"/>
                  </a:cubicBezTo>
                  <a:cubicBezTo>
                    <a:pt x="135" y="128"/>
                    <a:pt x="138" y="127"/>
                    <a:pt x="140" y="125"/>
                  </a:cubicBezTo>
                  <a:cubicBezTo>
                    <a:pt x="155" y="110"/>
                    <a:pt x="155" y="110"/>
                    <a:pt x="155" y="110"/>
                  </a:cubicBezTo>
                  <a:cubicBezTo>
                    <a:pt x="170" y="125"/>
                    <a:pt x="170" y="125"/>
                    <a:pt x="170" y="125"/>
                  </a:cubicBezTo>
                  <a:cubicBezTo>
                    <a:pt x="155" y="140"/>
                    <a:pt x="155" y="140"/>
                    <a:pt x="155" y="140"/>
                  </a:cubicBezTo>
                  <a:cubicBezTo>
                    <a:pt x="151" y="144"/>
                    <a:pt x="151" y="151"/>
                    <a:pt x="155" y="155"/>
                  </a:cubicBezTo>
                  <a:cubicBezTo>
                    <a:pt x="157" y="157"/>
                    <a:pt x="160" y="158"/>
                    <a:pt x="163" y="158"/>
                  </a:cubicBezTo>
                  <a:cubicBezTo>
                    <a:pt x="165" y="158"/>
                    <a:pt x="168" y="157"/>
                    <a:pt x="170" y="155"/>
                  </a:cubicBezTo>
                  <a:cubicBezTo>
                    <a:pt x="185" y="140"/>
                    <a:pt x="185" y="140"/>
                    <a:pt x="185" y="140"/>
                  </a:cubicBezTo>
                  <a:cubicBezTo>
                    <a:pt x="200" y="155"/>
                    <a:pt x="200" y="155"/>
                    <a:pt x="200" y="155"/>
                  </a:cubicBezTo>
                  <a:cubicBezTo>
                    <a:pt x="193" y="163"/>
                    <a:pt x="193" y="163"/>
                    <a:pt x="193" y="163"/>
                  </a:cubicBezTo>
                  <a:cubicBezTo>
                    <a:pt x="191" y="165"/>
                    <a:pt x="190" y="167"/>
                    <a:pt x="190" y="170"/>
                  </a:cubicBezTo>
                  <a:cubicBezTo>
                    <a:pt x="190" y="173"/>
                    <a:pt x="191" y="176"/>
                    <a:pt x="193" y="178"/>
                  </a:cubicBezTo>
                  <a:cubicBezTo>
                    <a:pt x="200" y="185"/>
                    <a:pt x="200" y="185"/>
                    <a:pt x="200" y="185"/>
                  </a:cubicBezTo>
                  <a:cubicBezTo>
                    <a:pt x="185" y="200"/>
                    <a:pt x="185" y="200"/>
                    <a:pt x="185" y="200"/>
                  </a:cubicBezTo>
                  <a:lnTo>
                    <a:pt x="178" y="19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5" name="Group 351"/>
          <p:cNvGrpSpPr>
            <a:grpSpLocks noChangeAspect="1"/>
          </p:cNvGrpSpPr>
          <p:nvPr/>
        </p:nvGrpSpPr>
        <p:grpSpPr bwMode="auto">
          <a:xfrm>
            <a:off x="6633877" y="3040585"/>
            <a:ext cx="756616" cy="758841"/>
            <a:chOff x="2717" y="1172"/>
            <a:chExt cx="340" cy="341"/>
          </a:xfrm>
          <a:solidFill>
            <a:schemeClr val="bg1"/>
          </a:solidFill>
        </p:grpSpPr>
        <p:sp>
          <p:nvSpPr>
            <p:cNvPr id="76" name="Freeform 352"/>
            <p:cNvSpPr>
              <a:spLocks noEditPoints="1"/>
            </p:cNvSpPr>
            <p:nvPr/>
          </p:nvSpPr>
          <p:spPr bwMode="auto">
            <a:xfrm>
              <a:off x="2781" y="1264"/>
              <a:ext cx="212" cy="185"/>
            </a:xfrm>
            <a:custGeom>
              <a:avLst/>
              <a:gdLst>
                <a:gd name="T0" fmla="*/ 298 w 320"/>
                <a:gd name="T1" fmla="*/ 152 h 278"/>
                <a:gd name="T2" fmla="*/ 298 w 320"/>
                <a:gd name="T3" fmla="*/ 107 h 278"/>
                <a:gd name="T4" fmla="*/ 245 w 320"/>
                <a:gd name="T5" fmla="*/ 54 h 278"/>
                <a:gd name="T6" fmla="*/ 192 w 320"/>
                <a:gd name="T7" fmla="*/ 107 h 278"/>
                <a:gd name="T8" fmla="*/ 192 w 320"/>
                <a:gd name="T9" fmla="*/ 203 h 278"/>
                <a:gd name="T10" fmla="*/ 138 w 320"/>
                <a:gd name="T11" fmla="*/ 256 h 278"/>
                <a:gd name="T12" fmla="*/ 85 w 320"/>
                <a:gd name="T13" fmla="*/ 203 h 278"/>
                <a:gd name="T14" fmla="*/ 85 w 320"/>
                <a:gd name="T15" fmla="*/ 149 h 278"/>
                <a:gd name="T16" fmla="*/ 149 w 320"/>
                <a:gd name="T17" fmla="*/ 86 h 278"/>
                <a:gd name="T18" fmla="*/ 149 w 320"/>
                <a:gd name="T19" fmla="*/ 11 h 278"/>
                <a:gd name="T20" fmla="*/ 138 w 320"/>
                <a:gd name="T21" fmla="*/ 0 h 278"/>
                <a:gd name="T22" fmla="*/ 117 w 320"/>
                <a:gd name="T23" fmla="*/ 0 h 278"/>
                <a:gd name="T24" fmla="*/ 106 w 320"/>
                <a:gd name="T25" fmla="*/ 11 h 278"/>
                <a:gd name="T26" fmla="*/ 117 w 320"/>
                <a:gd name="T27" fmla="*/ 22 h 278"/>
                <a:gd name="T28" fmla="*/ 128 w 320"/>
                <a:gd name="T29" fmla="*/ 22 h 278"/>
                <a:gd name="T30" fmla="*/ 128 w 320"/>
                <a:gd name="T31" fmla="*/ 86 h 278"/>
                <a:gd name="T32" fmla="*/ 74 w 320"/>
                <a:gd name="T33" fmla="*/ 128 h 278"/>
                <a:gd name="T34" fmla="*/ 21 w 320"/>
                <a:gd name="T35" fmla="*/ 86 h 278"/>
                <a:gd name="T36" fmla="*/ 21 w 320"/>
                <a:gd name="T37" fmla="*/ 22 h 278"/>
                <a:gd name="T38" fmla="*/ 32 w 320"/>
                <a:gd name="T39" fmla="*/ 22 h 278"/>
                <a:gd name="T40" fmla="*/ 42 w 320"/>
                <a:gd name="T41" fmla="*/ 11 h 278"/>
                <a:gd name="T42" fmla="*/ 32 w 320"/>
                <a:gd name="T43" fmla="*/ 0 h 278"/>
                <a:gd name="T44" fmla="*/ 10 w 320"/>
                <a:gd name="T45" fmla="*/ 0 h 278"/>
                <a:gd name="T46" fmla="*/ 0 w 320"/>
                <a:gd name="T47" fmla="*/ 11 h 278"/>
                <a:gd name="T48" fmla="*/ 0 w 320"/>
                <a:gd name="T49" fmla="*/ 86 h 278"/>
                <a:gd name="T50" fmla="*/ 64 w 320"/>
                <a:gd name="T51" fmla="*/ 149 h 278"/>
                <a:gd name="T52" fmla="*/ 64 w 320"/>
                <a:gd name="T53" fmla="*/ 203 h 278"/>
                <a:gd name="T54" fmla="*/ 138 w 320"/>
                <a:gd name="T55" fmla="*/ 278 h 278"/>
                <a:gd name="T56" fmla="*/ 213 w 320"/>
                <a:gd name="T57" fmla="*/ 203 h 278"/>
                <a:gd name="T58" fmla="*/ 213 w 320"/>
                <a:gd name="T59" fmla="*/ 107 h 278"/>
                <a:gd name="T60" fmla="*/ 245 w 320"/>
                <a:gd name="T61" fmla="*/ 75 h 278"/>
                <a:gd name="T62" fmla="*/ 277 w 320"/>
                <a:gd name="T63" fmla="*/ 107 h 278"/>
                <a:gd name="T64" fmla="*/ 277 w 320"/>
                <a:gd name="T65" fmla="*/ 152 h 278"/>
                <a:gd name="T66" fmla="*/ 256 w 320"/>
                <a:gd name="T67" fmla="*/ 182 h 278"/>
                <a:gd name="T68" fmla="*/ 288 w 320"/>
                <a:gd name="T69" fmla="*/ 214 h 278"/>
                <a:gd name="T70" fmla="*/ 320 w 320"/>
                <a:gd name="T71" fmla="*/ 182 h 278"/>
                <a:gd name="T72" fmla="*/ 298 w 320"/>
                <a:gd name="T73" fmla="*/ 152 h 278"/>
                <a:gd name="T74" fmla="*/ 288 w 320"/>
                <a:gd name="T75" fmla="*/ 192 h 278"/>
                <a:gd name="T76" fmla="*/ 277 w 320"/>
                <a:gd name="T77" fmla="*/ 182 h 278"/>
                <a:gd name="T78" fmla="*/ 288 w 320"/>
                <a:gd name="T79" fmla="*/ 171 h 278"/>
                <a:gd name="T80" fmla="*/ 298 w 320"/>
                <a:gd name="T81" fmla="*/ 182 h 278"/>
                <a:gd name="T82" fmla="*/ 288 w 320"/>
                <a:gd name="T83" fmla="*/ 1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0" h="278">
                  <a:moveTo>
                    <a:pt x="298" y="152"/>
                  </a:moveTo>
                  <a:cubicBezTo>
                    <a:pt x="298" y="107"/>
                    <a:pt x="298" y="107"/>
                    <a:pt x="298" y="107"/>
                  </a:cubicBezTo>
                  <a:cubicBezTo>
                    <a:pt x="298" y="78"/>
                    <a:pt x="274" y="54"/>
                    <a:pt x="245" y="54"/>
                  </a:cubicBezTo>
                  <a:cubicBezTo>
                    <a:pt x="216" y="54"/>
                    <a:pt x="192" y="78"/>
                    <a:pt x="192" y="107"/>
                  </a:cubicBezTo>
                  <a:cubicBezTo>
                    <a:pt x="192" y="203"/>
                    <a:pt x="192" y="203"/>
                    <a:pt x="192" y="203"/>
                  </a:cubicBezTo>
                  <a:cubicBezTo>
                    <a:pt x="192" y="232"/>
                    <a:pt x="168" y="256"/>
                    <a:pt x="138" y="256"/>
                  </a:cubicBezTo>
                  <a:cubicBezTo>
                    <a:pt x="109" y="256"/>
                    <a:pt x="85" y="232"/>
                    <a:pt x="85" y="203"/>
                  </a:cubicBezTo>
                  <a:cubicBezTo>
                    <a:pt x="85" y="149"/>
                    <a:pt x="85" y="149"/>
                    <a:pt x="85" y="149"/>
                  </a:cubicBezTo>
                  <a:cubicBezTo>
                    <a:pt x="117" y="144"/>
                    <a:pt x="149" y="118"/>
                    <a:pt x="149" y="86"/>
                  </a:cubicBezTo>
                  <a:cubicBezTo>
                    <a:pt x="149" y="11"/>
                    <a:pt x="149" y="11"/>
                    <a:pt x="149" y="11"/>
                  </a:cubicBezTo>
                  <a:cubicBezTo>
                    <a:pt x="149" y="5"/>
                    <a:pt x="144" y="0"/>
                    <a:pt x="138" y="0"/>
                  </a:cubicBezTo>
                  <a:cubicBezTo>
                    <a:pt x="117" y="0"/>
                    <a:pt x="117" y="0"/>
                    <a:pt x="117" y="0"/>
                  </a:cubicBezTo>
                  <a:cubicBezTo>
                    <a:pt x="111" y="0"/>
                    <a:pt x="106" y="5"/>
                    <a:pt x="106" y="11"/>
                  </a:cubicBezTo>
                  <a:cubicBezTo>
                    <a:pt x="106" y="17"/>
                    <a:pt x="111" y="22"/>
                    <a:pt x="117" y="22"/>
                  </a:cubicBezTo>
                  <a:cubicBezTo>
                    <a:pt x="128" y="22"/>
                    <a:pt x="128" y="22"/>
                    <a:pt x="128" y="22"/>
                  </a:cubicBezTo>
                  <a:cubicBezTo>
                    <a:pt x="128" y="86"/>
                    <a:pt x="128" y="86"/>
                    <a:pt x="128" y="86"/>
                  </a:cubicBezTo>
                  <a:cubicBezTo>
                    <a:pt x="128" y="109"/>
                    <a:pt x="98" y="128"/>
                    <a:pt x="74" y="128"/>
                  </a:cubicBezTo>
                  <a:cubicBezTo>
                    <a:pt x="50" y="128"/>
                    <a:pt x="21" y="109"/>
                    <a:pt x="21" y="86"/>
                  </a:cubicBezTo>
                  <a:cubicBezTo>
                    <a:pt x="21" y="22"/>
                    <a:pt x="21" y="22"/>
                    <a:pt x="21" y="22"/>
                  </a:cubicBezTo>
                  <a:cubicBezTo>
                    <a:pt x="32" y="22"/>
                    <a:pt x="32" y="22"/>
                    <a:pt x="32" y="22"/>
                  </a:cubicBezTo>
                  <a:cubicBezTo>
                    <a:pt x="38" y="22"/>
                    <a:pt x="42" y="17"/>
                    <a:pt x="42" y="11"/>
                  </a:cubicBezTo>
                  <a:cubicBezTo>
                    <a:pt x="42" y="5"/>
                    <a:pt x="38" y="0"/>
                    <a:pt x="32" y="0"/>
                  </a:cubicBezTo>
                  <a:cubicBezTo>
                    <a:pt x="10" y="0"/>
                    <a:pt x="10" y="0"/>
                    <a:pt x="10" y="0"/>
                  </a:cubicBezTo>
                  <a:cubicBezTo>
                    <a:pt x="4" y="0"/>
                    <a:pt x="0" y="5"/>
                    <a:pt x="0" y="11"/>
                  </a:cubicBezTo>
                  <a:cubicBezTo>
                    <a:pt x="0" y="86"/>
                    <a:pt x="0" y="86"/>
                    <a:pt x="0" y="86"/>
                  </a:cubicBezTo>
                  <a:cubicBezTo>
                    <a:pt x="0" y="118"/>
                    <a:pt x="32" y="144"/>
                    <a:pt x="64" y="149"/>
                  </a:cubicBezTo>
                  <a:cubicBezTo>
                    <a:pt x="64" y="203"/>
                    <a:pt x="64" y="203"/>
                    <a:pt x="64" y="203"/>
                  </a:cubicBezTo>
                  <a:cubicBezTo>
                    <a:pt x="64" y="244"/>
                    <a:pt x="97" y="278"/>
                    <a:pt x="138" y="278"/>
                  </a:cubicBezTo>
                  <a:cubicBezTo>
                    <a:pt x="180" y="278"/>
                    <a:pt x="213" y="244"/>
                    <a:pt x="213" y="203"/>
                  </a:cubicBezTo>
                  <a:cubicBezTo>
                    <a:pt x="213" y="107"/>
                    <a:pt x="213" y="107"/>
                    <a:pt x="213" y="107"/>
                  </a:cubicBezTo>
                  <a:cubicBezTo>
                    <a:pt x="213" y="89"/>
                    <a:pt x="227" y="75"/>
                    <a:pt x="245" y="75"/>
                  </a:cubicBezTo>
                  <a:cubicBezTo>
                    <a:pt x="263" y="75"/>
                    <a:pt x="277" y="89"/>
                    <a:pt x="277" y="107"/>
                  </a:cubicBezTo>
                  <a:cubicBezTo>
                    <a:pt x="277" y="152"/>
                    <a:pt x="277" y="152"/>
                    <a:pt x="277" y="152"/>
                  </a:cubicBezTo>
                  <a:cubicBezTo>
                    <a:pt x="265" y="156"/>
                    <a:pt x="256" y="168"/>
                    <a:pt x="256" y="182"/>
                  </a:cubicBezTo>
                  <a:cubicBezTo>
                    <a:pt x="256" y="199"/>
                    <a:pt x="270" y="214"/>
                    <a:pt x="288" y="214"/>
                  </a:cubicBezTo>
                  <a:cubicBezTo>
                    <a:pt x="305" y="214"/>
                    <a:pt x="320" y="199"/>
                    <a:pt x="320" y="182"/>
                  </a:cubicBezTo>
                  <a:cubicBezTo>
                    <a:pt x="320" y="168"/>
                    <a:pt x="311" y="156"/>
                    <a:pt x="298" y="152"/>
                  </a:cubicBezTo>
                  <a:close/>
                  <a:moveTo>
                    <a:pt x="288" y="192"/>
                  </a:moveTo>
                  <a:cubicBezTo>
                    <a:pt x="282" y="192"/>
                    <a:pt x="277" y="188"/>
                    <a:pt x="277" y="182"/>
                  </a:cubicBezTo>
                  <a:cubicBezTo>
                    <a:pt x="277" y="176"/>
                    <a:pt x="282" y="171"/>
                    <a:pt x="288" y="171"/>
                  </a:cubicBezTo>
                  <a:cubicBezTo>
                    <a:pt x="294" y="171"/>
                    <a:pt x="298" y="176"/>
                    <a:pt x="298" y="182"/>
                  </a:cubicBezTo>
                  <a:cubicBezTo>
                    <a:pt x="298" y="188"/>
                    <a:pt x="294" y="192"/>
                    <a:pt x="288" y="1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353"/>
            <p:cNvSpPr>
              <a:spLocks noEditPoints="1"/>
            </p:cNvSpPr>
            <p:nvPr/>
          </p:nvSpPr>
          <p:spPr bwMode="auto">
            <a:xfrm>
              <a:off x="2717" y="1172"/>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4" name="Group 763"/>
          <p:cNvGrpSpPr>
            <a:grpSpLocks noChangeAspect="1"/>
          </p:cNvGrpSpPr>
          <p:nvPr/>
        </p:nvGrpSpPr>
        <p:grpSpPr bwMode="gray">
          <a:xfrm>
            <a:off x="6617892" y="3992042"/>
            <a:ext cx="781838" cy="779546"/>
            <a:chOff x="3203" y="3365"/>
            <a:chExt cx="341" cy="340"/>
          </a:xfrm>
          <a:solidFill>
            <a:schemeClr val="bg1"/>
          </a:solidFill>
        </p:grpSpPr>
        <p:sp>
          <p:nvSpPr>
            <p:cNvPr id="85" name="Freeform 764"/>
            <p:cNvSpPr>
              <a:spLocks noEditPoints="1"/>
            </p:cNvSpPr>
            <p:nvPr/>
          </p:nvSpPr>
          <p:spPr bwMode="gray">
            <a:xfrm>
              <a:off x="3295" y="3429"/>
              <a:ext cx="156" cy="212"/>
            </a:xfrm>
            <a:custGeom>
              <a:avLst/>
              <a:gdLst>
                <a:gd name="T0" fmla="*/ 11 w 235"/>
                <a:gd name="T1" fmla="*/ 0 h 320"/>
                <a:gd name="T2" fmla="*/ 0 w 235"/>
                <a:gd name="T3" fmla="*/ 309 h 320"/>
                <a:gd name="T4" fmla="*/ 224 w 235"/>
                <a:gd name="T5" fmla="*/ 320 h 320"/>
                <a:gd name="T6" fmla="*/ 235 w 235"/>
                <a:gd name="T7" fmla="*/ 10 h 320"/>
                <a:gd name="T8" fmla="*/ 214 w 235"/>
                <a:gd name="T9" fmla="*/ 298 h 320"/>
                <a:gd name="T10" fmla="*/ 22 w 235"/>
                <a:gd name="T11" fmla="*/ 21 h 320"/>
                <a:gd name="T12" fmla="*/ 214 w 235"/>
                <a:gd name="T13" fmla="*/ 298 h 320"/>
                <a:gd name="T14" fmla="*/ 182 w 235"/>
                <a:gd name="T15" fmla="*/ 106 h 320"/>
                <a:gd name="T16" fmla="*/ 192 w 235"/>
                <a:gd name="T17" fmla="*/ 53 h 320"/>
                <a:gd name="T18" fmla="*/ 54 w 235"/>
                <a:gd name="T19" fmla="*/ 42 h 320"/>
                <a:gd name="T20" fmla="*/ 43 w 235"/>
                <a:gd name="T21" fmla="*/ 96 h 320"/>
                <a:gd name="T22" fmla="*/ 64 w 235"/>
                <a:gd name="T23" fmla="*/ 64 h 320"/>
                <a:gd name="T24" fmla="*/ 171 w 235"/>
                <a:gd name="T25" fmla="*/ 85 h 320"/>
                <a:gd name="T26" fmla="*/ 64 w 235"/>
                <a:gd name="T27" fmla="*/ 64 h 320"/>
                <a:gd name="T28" fmla="*/ 54 w 235"/>
                <a:gd name="T29" fmla="*/ 128 h 320"/>
                <a:gd name="T30" fmla="*/ 54 w 235"/>
                <a:gd name="T31" fmla="*/ 149 h 320"/>
                <a:gd name="T32" fmla="*/ 107 w 235"/>
                <a:gd name="T33" fmla="*/ 138 h 320"/>
                <a:gd name="T34" fmla="*/ 86 w 235"/>
                <a:gd name="T35" fmla="*/ 138 h 320"/>
                <a:gd name="T36" fmla="*/ 107 w 235"/>
                <a:gd name="T37" fmla="*/ 138 h 320"/>
                <a:gd name="T38" fmla="*/ 139 w 235"/>
                <a:gd name="T39" fmla="*/ 149 h 320"/>
                <a:gd name="T40" fmla="*/ 139 w 235"/>
                <a:gd name="T41" fmla="*/ 128 h 320"/>
                <a:gd name="T42" fmla="*/ 192 w 235"/>
                <a:gd name="T43" fmla="*/ 138 h 320"/>
                <a:gd name="T44" fmla="*/ 171 w 235"/>
                <a:gd name="T45" fmla="*/ 138 h 320"/>
                <a:gd name="T46" fmla="*/ 192 w 235"/>
                <a:gd name="T47" fmla="*/ 138 h 320"/>
                <a:gd name="T48" fmla="*/ 54 w 235"/>
                <a:gd name="T49" fmla="*/ 170 h 320"/>
                <a:gd name="T50" fmla="*/ 54 w 235"/>
                <a:gd name="T51" fmla="*/ 192 h 320"/>
                <a:gd name="T52" fmla="*/ 107 w 235"/>
                <a:gd name="T53" fmla="*/ 181 h 320"/>
                <a:gd name="T54" fmla="*/ 86 w 235"/>
                <a:gd name="T55" fmla="*/ 181 h 320"/>
                <a:gd name="T56" fmla="*/ 107 w 235"/>
                <a:gd name="T57" fmla="*/ 181 h 320"/>
                <a:gd name="T58" fmla="*/ 139 w 235"/>
                <a:gd name="T59" fmla="*/ 192 h 320"/>
                <a:gd name="T60" fmla="*/ 139 w 235"/>
                <a:gd name="T61" fmla="*/ 170 h 320"/>
                <a:gd name="T62" fmla="*/ 192 w 235"/>
                <a:gd name="T63" fmla="*/ 181 h 320"/>
                <a:gd name="T64" fmla="*/ 171 w 235"/>
                <a:gd name="T65" fmla="*/ 181 h 320"/>
                <a:gd name="T66" fmla="*/ 192 w 235"/>
                <a:gd name="T67" fmla="*/ 181 h 320"/>
                <a:gd name="T68" fmla="*/ 54 w 235"/>
                <a:gd name="T69" fmla="*/ 213 h 320"/>
                <a:gd name="T70" fmla="*/ 54 w 235"/>
                <a:gd name="T71" fmla="*/ 234 h 320"/>
                <a:gd name="T72" fmla="*/ 107 w 235"/>
                <a:gd name="T73" fmla="*/ 224 h 320"/>
                <a:gd name="T74" fmla="*/ 86 w 235"/>
                <a:gd name="T75" fmla="*/ 224 h 320"/>
                <a:gd name="T76" fmla="*/ 107 w 235"/>
                <a:gd name="T77" fmla="*/ 224 h 320"/>
                <a:gd name="T78" fmla="*/ 139 w 235"/>
                <a:gd name="T79" fmla="*/ 234 h 320"/>
                <a:gd name="T80" fmla="*/ 139 w 235"/>
                <a:gd name="T81" fmla="*/ 213 h 320"/>
                <a:gd name="T82" fmla="*/ 192 w 235"/>
                <a:gd name="T83" fmla="*/ 224 h 320"/>
                <a:gd name="T84" fmla="*/ 182 w 235"/>
                <a:gd name="T85" fmla="*/ 277 h 320"/>
                <a:gd name="T86" fmla="*/ 171 w 235"/>
                <a:gd name="T87" fmla="*/ 224 h 320"/>
                <a:gd name="T88" fmla="*/ 192 w 235"/>
                <a:gd name="T89" fmla="*/ 224 h 320"/>
                <a:gd name="T90" fmla="*/ 54 w 235"/>
                <a:gd name="T91" fmla="*/ 256 h 320"/>
                <a:gd name="T92" fmla="*/ 54 w 235"/>
                <a:gd name="T93" fmla="*/ 277 h 320"/>
                <a:gd name="T94" fmla="*/ 107 w 235"/>
                <a:gd name="T95" fmla="*/ 266 h 320"/>
                <a:gd name="T96" fmla="*/ 86 w 235"/>
                <a:gd name="T97" fmla="*/ 266 h 320"/>
                <a:gd name="T98" fmla="*/ 107 w 235"/>
                <a:gd name="T99" fmla="*/ 266 h 320"/>
                <a:gd name="T100" fmla="*/ 139 w 235"/>
                <a:gd name="T101" fmla="*/ 277 h 320"/>
                <a:gd name="T102" fmla="*/ 139 w 235"/>
                <a:gd name="T10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5" h="320">
                  <a:moveTo>
                    <a:pt x="224" y="0"/>
                  </a:move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10"/>
                    <a:pt x="235" y="10"/>
                    <a:pt x="235" y="10"/>
                  </a:cubicBezTo>
                  <a:cubicBezTo>
                    <a:pt x="235" y="4"/>
                    <a:pt x="230" y="0"/>
                    <a:pt x="224" y="0"/>
                  </a:cubicBezTo>
                  <a:close/>
                  <a:moveTo>
                    <a:pt x="214" y="298"/>
                  </a:moveTo>
                  <a:cubicBezTo>
                    <a:pt x="22" y="298"/>
                    <a:pt x="22" y="298"/>
                    <a:pt x="22" y="298"/>
                  </a:cubicBezTo>
                  <a:cubicBezTo>
                    <a:pt x="22" y="21"/>
                    <a:pt x="22" y="21"/>
                    <a:pt x="22" y="21"/>
                  </a:cubicBezTo>
                  <a:cubicBezTo>
                    <a:pt x="214" y="21"/>
                    <a:pt x="214" y="21"/>
                    <a:pt x="214" y="21"/>
                  </a:cubicBezTo>
                  <a:lnTo>
                    <a:pt x="214" y="298"/>
                  </a:lnTo>
                  <a:close/>
                  <a:moveTo>
                    <a:pt x="54" y="106"/>
                  </a:moveTo>
                  <a:cubicBezTo>
                    <a:pt x="182" y="106"/>
                    <a:pt x="182" y="106"/>
                    <a:pt x="182" y="106"/>
                  </a:cubicBezTo>
                  <a:cubicBezTo>
                    <a:pt x="188" y="106"/>
                    <a:pt x="192" y="102"/>
                    <a:pt x="192" y="96"/>
                  </a:cubicBezTo>
                  <a:cubicBezTo>
                    <a:pt x="192" y="53"/>
                    <a:pt x="192" y="53"/>
                    <a:pt x="192" y="53"/>
                  </a:cubicBezTo>
                  <a:cubicBezTo>
                    <a:pt x="192" y="47"/>
                    <a:pt x="188" y="42"/>
                    <a:pt x="182" y="42"/>
                  </a:cubicBezTo>
                  <a:cubicBezTo>
                    <a:pt x="54" y="42"/>
                    <a:pt x="54" y="42"/>
                    <a:pt x="54" y="42"/>
                  </a:cubicBezTo>
                  <a:cubicBezTo>
                    <a:pt x="48" y="42"/>
                    <a:pt x="43" y="47"/>
                    <a:pt x="43" y="53"/>
                  </a:cubicBezTo>
                  <a:cubicBezTo>
                    <a:pt x="43" y="96"/>
                    <a:pt x="43" y="96"/>
                    <a:pt x="43" y="96"/>
                  </a:cubicBezTo>
                  <a:cubicBezTo>
                    <a:pt x="43" y="102"/>
                    <a:pt x="48" y="106"/>
                    <a:pt x="54" y="106"/>
                  </a:cubicBezTo>
                  <a:close/>
                  <a:moveTo>
                    <a:pt x="64" y="64"/>
                  </a:moveTo>
                  <a:cubicBezTo>
                    <a:pt x="171" y="64"/>
                    <a:pt x="171" y="64"/>
                    <a:pt x="171" y="64"/>
                  </a:cubicBezTo>
                  <a:cubicBezTo>
                    <a:pt x="171" y="85"/>
                    <a:pt x="171" y="85"/>
                    <a:pt x="171" y="85"/>
                  </a:cubicBezTo>
                  <a:cubicBezTo>
                    <a:pt x="64" y="85"/>
                    <a:pt x="64" y="85"/>
                    <a:pt x="64" y="85"/>
                  </a:cubicBezTo>
                  <a:lnTo>
                    <a:pt x="64" y="64"/>
                  </a:lnTo>
                  <a:close/>
                  <a:moveTo>
                    <a:pt x="43" y="138"/>
                  </a:moveTo>
                  <a:cubicBezTo>
                    <a:pt x="43" y="132"/>
                    <a:pt x="48" y="128"/>
                    <a:pt x="54" y="128"/>
                  </a:cubicBezTo>
                  <a:cubicBezTo>
                    <a:pt x="60" y="128"/>
                    <a:pt x="64" y="132"/>
                    <a:pt x="64" y="138"/>
                  </a:cubicBezTo>
                  <a:cubicBezTo>
                    <a:pt x="64" y="144"/>
                    <a:pt x="60" y="149"/>
                    <a:pt x="54" y="149"/>
                  </a:cubicBezTo>
                  <a:cubicBezTo>
                    <a:pt x="48" y="149"/>
                    <a:pt x="43" y="144"/>
                    <a:pt x="43" y="138"/>
                  </a:cubicBezTo>
                  <a:close/>
                  <a:moveTo>
                    <a:pt x="107" y="138"/>
                  </a:moveTo>
                  <a:cubicBezTo>
                    <a:pt x="107" y="144"/>
                    <a:pt x="102" y="149"/>
                    <a:pt x="96" y="149"/>
                  </a:cubicBezTo>
                  <a:cubicBezTo>
                    <a:pt x="90" y="149"/>
                    <a:pt x="86" y="144"/>
                    <a:pt x="86" y="138"/>
                  </a:cubicBezTo>
                  <a:cubicBezTo>
                    <a:pt x="86" y="132"/>
                    <a:pt x="90" y="128"/>
                    <a:pt x="96" y="128"/>
                  </a:cubicBezTo>
                  <a:cubicBezTo>
                    <a:pt x="102" y="128"/>
                    <a:pt x="107" y="132"/>
                    <a:pt x="107" y="138"/>
                  </a:cubicBezTo>
                  <a:close/>
                  <a:moveTo>
                    <a:pt x="150" y="138"/>
                  </a:moveTo>
                  <a:cubicBezTo>
                    <a:pt x="150" y="144"/>
                    <a:pt x="145" y="149"/>
                    <a:pt x="139" y="149"/>
                  </a:cubicBezTo>
                  <a:cubicBezTo>
                    <a:pt x="133" y="149"/>
                    <a:pt x="128" y="144"/>
                    <a:pt x="128" y="138"/>
                  </a:cubicBezTo>
                  <a:cubicBezTo>
                    <a:pt x="128" y="132"/>
                    <a:pt x="133" y="128"/>
                    <a:pt x="139" y="128"/>
                  </a:cubicBezTo>
                  <a:cubicBezTo>
                    <a:pt x="145" y="128"/>
                    <a:pt x="150" y="132"/>
                    <a:pt x="150" y="138"/>
                  </a:cubicBezTo>
                  <a:close/>
                  <a:moveTo>
                    <a:pt x="192" y="138"/>
                  </a:moveTo>
                  <a:cubicBezTo>
                    <a:pt x="192" y="144"/>
                    <a:pt x="188" y="149"/>
                    <a:pt x="182" y="149"/>
                  </a:cubicBezTo>
                  <a:cubicBezTo>
                    <a:pt x="176" y="149"/>
                    <a:pt x="171" y="144"/>
                    <a:pt x="171" y="138"/>
                  </a:cubicBezTo>
                  <a:cubicBezTo>
                    <a:pt x="171" y="132"/>
                    <a:pt x="176" y="128"/>
                    <a:pt x="182" y="128"/>
                  </a:cubicBezTo>
                  <a:cubicBezTo>
                    <a:pt x="188" y="128"/>
                    <a:pt x="192" y="132"/>
                    <a:pt x="192" y="138"/>
                  </a:cubicBezTo>
                  <a:close/>
                  <a:moveTo>
                    <a:pt x="43" y="181"/>
                  </a:moveTo>
                  <a:cubicBezTo>
                    <a:pt x="43" y="175"/>
                    <a:pt x="48" y="170"/>
                    <a:pt x="54" y="170"/>
                  </a:cubicBezTo>
                  <a:cubicBezTo>
                    <a:pt x="60" y="170"/>
                    <a:pt x="64" y="175"/>
                    <a:pt x="64" y="181"/>
                  </a:cubicBezTo>
                  <a:cubicBezTo>
                    <a:pt x="64" y="187"/>
                    <a:pt x="60" y="192"/>
                    <a:pt x="54" y="192"/>
                  </a:cubicBezTo>
                  <a:cubicBezTo>
                    <a:pt x="48" y="192"/>
                    <a:pt x="43" y="187"/>
                    <a:pt x="43" y="181"/>
                  </a:cubicBezTo>
                  <a:close/>
                  <a:moveTo>
                    <a:pt x="107" y="181"/>
                  </a:moveTo>
                  <a:cubicBezTo>
                    <a:pt x="107" y="187"/>
                    <a:pt x="102" y="192"/>
                    <a:pt x="96" y="192"/>
                  </a:cubicBezTo>
                  <a:cubicBezTo>
                    <a:pt x="90" y="192"/>
                    <a:pt x="86" y="187"/>
                    <a:pt x="86" y="181"/>
                  </a:cubicBezTo>
                  <a:cubicBezTo>
                    <a:pt x="86" y="175"/>
                    <a:pt x="90" y="170"/>
                    <a:pt x="96" y="170"/>
                  </a:cubicBezTo>
                  <a:cubicBezTo>
                    <a:pt x="102" y="170"/>
                    <a:pt x="107" y="175"/>
                    <a:pt x="107" y="181"/>
                  </a:cubicBezTo>
                  <a:close/>
                  <a:moveTo>
                    <a:pt x="150" y="181"/>
                  </a:moveTo>
                  <a:cubicBezTo>
                    <a:pt x="150" y="187"/>
                    <a:pt x="145" y="192"/>
                    <a:pt x="139" y="192"/>
                  </a:cubicBezTo>
                  <a:cubicBezTo>
                    <a:pt x="133" y="192"/>
                    <a:pt x="128" y="187"/>
                    <a:pt x="128" y="181"/>
                  </a:cubicBezTo>
                  <a:cubicBezTo>
                    <a:pt x="128" y="175"/>
                    <a:pt x="133" y="170"/>
                    <a:pt x="139" y="170"/>
                  </a:cubicBezTo>
                  <a:cubicBezTo>
                    <a:pt x="145" y="170"/>
                    <a:pt x="150" y="175"/>
                    <a:pt x="150" y="181"/>
                  </a:cubicBezTo>
                  <a:close/>
                  <a:moveTo>
                    <a:pt x="192" y="181"/>
                  </a:moveTo>
                  <a:cubicBezTo>
                    <a:pt x="192" y="187"/>
                    <a:pt x="188" y="192"/>
                    <a:pt x="182" y="192"/>
                  </a:cubicBezTo>
                  <a:cubicBezTo>
                    <a:pt x="176" y="192"/>
                    <a:pt x="171" y="187"/>
                    <a:pt x="171" y="181"/>
                  </a:cubicBezTo>
                  <a:cubicBezTo>
                    <a:pt x="171" y="175"/>
                    <a:pt x="176" y="170"/>
                    <a:pt x="182" y="170"/>
                  </a:cubicBezTo>
                  <a:cubicBezTo>
                    <a:pt x="188" y="170"/>
                    <a:pt x="192" y="175"/>
                    <a:pt x="192" y="181"/>
                  </a:cubicBezTo>
                  <a:close/>
                  <a:moveTo>
                    <a:pt x="43" y="224"/>
                  </a:moveTo>
                  <a:cubicBezTo>
                    <a:pt x="43" y="218"/>
                    <a:pt x="48" y="213"/>
                    <a:pt x="54" y="213"/>
                  </a:cubicBezTo>
                  <a:cubicBezTo>
                    <a:pt x="60" y="213"/>
                    <a:pt x="64" y="218"/>
                    <a:pt x="64" y="224"/>
                  </a:cubicBezTo>
                  <a:cubicBezTo>
                    <a:pt x="64" y="230"/>
                    <a:pt x="60" y="234"/>
                    <a:pt x="54" y="234"/>
                  </a:cubicBezTo>
                  <a:cubicBezTo>
                    <a:pt x="48" y="234"/>
                    <a:pt x="43" y="230"/>
                    <a:pt x="43" y="224"/>
                  </a:cubicBezTo>
                  <a:close/>
                  <a:moveTo>
                    <a:pt x="107" y="224"/>
                  </a:moveTo>
                  <a:cubicBezTo>
                    <a:pt x="107" y="230"/>
                    <a:pt x="102" y="234"/>
                    <a:pt x="96" y="234"/>
                  </a:cubicBezTo>
                  <a:cubicBezTo>
                    <a:pt x="90" y="234"/>
                    <a:pt x="86" y="230"/>
                    <a:pt x="86" y="224"/>
                  </a:cubicBezTo>
                  <a:cubicBezTo>
                    <a:pt x="86" y="218"/>
                    <a:pt x="90" y="213"/>
                    <a:pt x="96" y="213"/>
                  </a:cubicBezTo>
                  <a:cubicBezTo>
                    <a:pt x="102" y="213"/>
                    <a:pt x="107" y="218"/>
                    <a:pt x="107" y="224"/>
                  </a:cubicBezTo>
                  <a:close/>
                  <a:moveTo>
                    <a:pt x="150" y="224"/>
                  </a:moveTo>
                  <a:cubicBezTo>
                    <a:pt x="150" y="230"/>
                    <a:pt x="145" y="234"/>
                    <a:pt x="139" y="234"/>
                  </a:cubicBezTo>
                  <a:cubicBezTo>
                    <a:pt x="133" y="234"/>
                    <a:pt x="128" y="230"/>
                    <a:pt x="128" y="224"/>
                  </a:cubicBezTo>
                  <a:cubicBezTo>
                    <a:pt x="128" y="218"/>
                    <a:pt x="133" y="213"/>
                    <a:pt x="139" y="213"/>
                  </a:cubicBezTo>
                  <a:cubicBezTo>
                    <a:pt x="145" y="213"/>
                    <a:pt x="150" y="218"/>
                    <a:pt x="150" y="224"/>
                  </a:cubicBezTo>
                  <a:close/>
                  <a:moveTo>
                    <a:pt x="192" y="224"/>
                  </a:moveTo>
                  <a:cubicBezTo>
                    <a:pt x="192" y="266"/>
                    <a:pt x="192" y="266"/>
                    <a:pt x="192" y="266"/>
                  </a:cubicBezTo>
                  <a:cubicBezTo>
                    <a:pt x="192" y="272"/>
                    <a:pt x="188" y="277"/>
                    <a:pt x="182" y="277"/>
                  </a:cubicBezTo>
                  <a:cubicBezTo>
                    <a:pt x="176" y="277"/>
                    <a:pt x="171" y="272"/>
                    <a:pt x="171" y="266"/>
                  </a:cubicBezTo>
                  <a:cubicBezTo>
                    <a:pt x="171" y="224"/>
                    <a:pt x="171" y="224"/>
                    <a:pt x="171" y="224"/>
                  </a:cubicBezTo>
                  <a:cubicBezTo>
                    <a:pt x="171" y="218"/>
                    <a:pt x="176" y="213"/>
                    <a:pt x="182" y="213"/>
                  </a:cubicBezTo>
                  <a:cubicBezTo>
                    <a:pt x="188" y="213"/>
                    <a:pt x="192" y="218"/>
                    <a:pt x="192" y="224"/>
                  </a:cubicBezTo>
                  <a:close/>
                  <a:moveTo>
                    <a:pt x="43" y="266"/>
                  </a:moveTo>
                  <a:cubicBezTo>
                    <a:pt x="43" y="260"/>
                    <a:pt x="48" y="256"/>
                    <a:pt x="54" y="256"/>
                  </a:cubicBezTo>
                  <a:cubicBezTo>
                    <a:pt x="60" y="256"/>
                    <a:pt x="64" y="260"/>
                    <a:pt x="64" y="266"/>
                  </a:cubicBezTo>
                  <a:cubicBezTo>
                    <a:pt x="64" y="272"/>
                    <a:pt x="60" y="277"/>
                    <a:pt x="54" y="277"/>
                  </a:cubicBezTo>
                  <a:cubicBezTo>
                    <a:pt x="48" y="277"/>
                    <a:pt x="43" y="272"/>
                    <a:pt x="43" y="266"/>
                  </a:cubicBezTo>
                  <a:close/>
                  <a:moveTo>
                    <a:pt x="107" y="266"/>
                  </a:moveTo>
                  <a:cubicBezTo>
                    <a:pt x="107" y="272"/>
                    <a:pt x="102" y="277"/>
                    <a:pt x="96" y="277"/>
                  </a:cubicBezTo>
                  <a:cubicBezTo>
                    <a:pt x="90" y="277"/>
                    <a:pt x="86" y="272"/>
                    <a:pt x="86" y="266"/>
                  </a:cubicBezTo>
                  <a:cubicBezTo>
                    <a:pt x="86" y="260"/>
                    <a:pt x="90" y="256"/>
                    <a:pt x="96" y="256"/>
                  </a:cubicBezTo>
                  <a:cubicBezTo>
                    <a:pt x="102" y="256"/>
                    <a:pt x="107" y="260"/>
                    <a:pt x="107" y="266"/>
                  </a:cubicBezTo>
                  <a:close/>
                  <a:moveTo>
                    <a:pt x="150" y="266"/>
                  </a:moveTo>
                  <a:cubicBezTo>
                    <a:pt x="150" y="272"/>
                    <a:pt x="145" y="277"/>
                    <a:pt x="139" y="277"/>
                  </a:cubicBezTo>
                  <a:cubicBezTo>
                    <a:pt x="133" y="277"/>
                    <a:pt x="128" y="272"/>
                    <a:pt x="128" y="266"/>
                  </a:cubicBezTo>
                  <a:cubicBezTo>
                    <a:pt x="128" y="260"/>
                    <a:pt x="133" y="256"/>
                    <a:pt x="139" y="256"/>
                  </a:cubicBezTo>
                  <a:cubicBezTo>
                    <a:pt x="145" y="256"/>
                    <a:pt x="150" y="260"/>
                    <a:pt x="150"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765"/>
            <p:cNvSpPr>
              <a:spLocks noEditPoints="1"/>
            </p:cNvSpPr>
            <p:nvPr/>
          </p:nvSpPr>
          <p:spPr bwMode="gray">
            <a:xfrm>
              <a:off x="3203" y="3365"/>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90" name="Group 282"/>
          <p:cNvGrpSpPr>
            <a:grpSpLocks noChangeAspect="1"/>
          </p:cNvGrpSpPr>
          <p:nvPr/>
        </p:nvGrpSpPr>
        <p:grpSpPr bwMode="auto">
          <a:xfrm>
            <a:off x="5707179" y="4510894"/>
            <a:ext cx="750762" cy="750762"/>
            <a:chOff x="7007" y="1580"/>
            <a:chExt cx="340" cy="340"/>
          </a:xfrm>
          <a:solidFill>
            <a:schemeClr val="bg1"/>
          </a:solidFill>
        </p:grpSpPr>
        <p:sp>
          <p:nvSpPr>
            <p:cNvPr id="91" name="Freeform 90"/>
            <p:cNvSpPr>
              <a:spLocks noEditPoints="1"/>
            </p:cNvSpPr>
            <p:nvPr/>
          </p:nvSpPr>
          <p:spPr bwMode="auto">
            <a:xfrm>
              <a:off x="7007" y="158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91"/>
            <p:cNvSpPr>
              <a:spLocks noEditPoints="1"/>
            </p:cNvSpPr>
            <p:nvPr/>
          </p:nvSpPr>
          <p:spPr bwMode="auto">
            <a:xfrm>
              <a:off x="7069" y="1650"/>
              <a:ext cx="216" cy="185"/>
            </a:xfrm>
            <a:custGeom>
              <a:avLst/>
              <a:gdLst>
                <a:gd name="T0" fmla="*/ 313 w 325"/>
                <a:gd name="T1" fmla="*/ 175 h 278"/>
                <a:gd name="T2" fmla="*/ 290 w 325"/>
                <a:gd name="T3" fmla="*/ 154 h 278"/>
                <a:gd name="T4" fmla="*/ 247 w 325"/>
                <a:gd name="T5" fmla="*/ 44 h 278"/>
                <a:gd name="T6" fmla="*/ 230 w 325"/>
                <a:gd name="T7" fmla="*/ 29 h 278"/>
                <a:gd name="T8" fmla="*/ 194 w 325"/>
                <a:gd name="T9" fmla="*/ 11 h 278"/>
                <a:gd name="T10" fmla="*/ 140 w 325"/>
                <a:gd name="T11" fmla="*/ 0 h 278"/>
                <a:gd name="T12" fmla="*/ 130 w 325"/>
                <a:gd name="T13" fmla="*/ 14 h 278"/>
                <a:gd name="T14" fmla="*/ 82 w 325"/>
                <a:gd name="T15" fmla="*/ 35 h 278"/>
                <a:gd name="T16" fmla="*/ 76 w 325"/>
                <a:gd name="T17" fmla="*/ 50 h 278"/>
                <a:gd name="T18" fmla="*/ 34 w 325"/>
                <a:gd name="T19" fmla="*/ 168 h 278"/>
                <a:gd name="T20" fmla="*/ 4 w 325"/>
                <a:gd name="T21" fmla="*/ 183 h 278"/>
                <a:gd name="T22" fmla="*/ 24 w 325"/>
                <a:gd name="T23" fmla="*/ 262 h 278"/>
                <a:gd name="T24" fmla="*/ 162 w 325"/>
                <a:gd name="T25" fmla="*/ 278 h 278"/>
                <a:gd name="T26" fmla="*/ 163 w 325"/>
                <a:gd name="T27" fmla="*/ 278 h 278"/>
                <a:gd name="T28" fmla="*/ 300 w 325"/>
                <a:gd name="T29" fmla="*/ 262 h 278"/>
                <a:gd name="T30" fmla="*/ 320 w 325"/>
                <a:gd name="T31" fmla="*/ 183 h 278"/>
                <a:gd name="T32" fmla="*/ 76 w 325"/>
                <a:gd name="T33" fmla="*/ 86 h 278"/>
                <a:gd name="T34" fmla="*/ 87 w 325"/>
                <a:gd name="T35" fmla="*/ 155 h 278"/>
                <a:gd name="T36" fmla="*/ 98 w 325"/>
                <a:gd name="T37" fmla="*/ 51 h 278"/>
                <a:gd name="T38" fmla="*/ 130 w 325"/>
                <a:gd name="T39" fmla="*/ 36 h 278"/>
                <a:gd name="T40" fmla="*/ 123 w 325"/>
                <a:gd name="T41" fmla="*/ 91 h 278"/>
                <a:gd name="T42" fmla="*/ 141 w 325"/>
                <a:gd name="T43" fmla="*/ 102 h 278"/>
                <a:gd name="T44" fmla="*/ 151 w 325"/>
                <a:gd name="T45" fmla="*/ 83 h 278"/>
                <a:gd name="T46" fmla="*/ 151 w 325"/>
                <a:gd name="T47" fmla="*/ 22 h 278"/>
                <a:gd name="T48" fmla="*/ 172 w 325"/>
                <a:gd name="T49" fmla="*/ 23 h 278"/>
                <a:gd name="T50" fmla="*/ 174 w 325"/>
                <a:gd name="T51" fmla="*/ 88 h 278"/>
                <a:gd name="T52" fmla="*/ 185 w 325"/>
                <a:gd name="T53" fmla="*/ 105 h 278"/>
                <a:gd name="T54" fmla="*/ 189 w 325"/>
                <a:gd name="T55" fmla="*/ 107 h 278"/>
                <a:gd name="T56" fmla="*/ 191 w 325"/>
                <a:gd name="T57" fmla="*/ 107 h 278"/>
                <a:gd name="T58" fmla="*/ 193 w 325"/>
                <a:gd name="T59" fmla="*/ 107 h 278"/>
                <a:gd name="T60" fmla="*/ 200 w 325"/>
                <a:gd name="T61" fmla="*/ 91 h 278"/>
                <a:gd name="T62" fmla="*/ 194 w 325"/>
                <a:gd name="T63" fmla="*/ 36 h 278"/>
                <a:gd name="T64" fmla="*/ 226 w 325"/>
                <a:gd name="T65" fmla="*/ 51 h 278"/>
                <a:gd name="T66" fmla="*/ 236 w 325"/>
                <a:gd name="T67" fmla="*/ 155 h 278"/>
                <a:gd name="T68" fmla="*/ 247 w 325"/>
                <a:gd name="T69" fmla="*/ 86 h 278"/>
                <a:gd name="T70" fmla="*/ 268 w 325"/>
                <a:gd name="T71" fmla="*/ 187 h 278"/>
                <a:gd name="T72" fmla="*/ 55 w 325"/>
                <a:gd name="T73" fmla="*/ 188 h 278"/>
                <a:gd name="T74" fmla="*/ 300 w 325"/>
                <a:gd name="T75" fmla="*/ 213 h 278"/>
                <a:gd name="T76" fmla="*/ 163 w 325"/>
                <a:gd name="T77" fmla="*/ 256 h 278"/>
                <a:gd name="T78" fmla="*/ 162 w 325"/>
                <a:gd name="T79" fmla="*/ 256 h 278"/>
                <a:gd name="T80" fmla="*/ 24 w 325"/>
                <a:gd name="T81" fmla="*/ 213 h 278"/>
                <a:gd name="T82" fmla="*/ 34 w 325"/>
                <a:gd name="T83" fmla="*/ 191 h 278"/>
                <a:gd name="T84" fmla="*/ 36 w 325"/>
                <a:gd name="T85" fmla="*/ 199 h 278"/>
                <a:gd name="T86" fmla="*/ 285 w 325"/>
                <a:gd name="T87" fmla="*/ 201 h 278"/>
                <a:gd name="T88" fmla="*/ 290 w 325"/>
                <a:gd name="T89" fmla="*/ 191 h 278"/>
                <a:gd name="T90" fmla="*/ 300 w 325"/>
                <a:gd name="T91" fmla="*/ 21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5" h="278">
                  <a:moveTo>
                    <a:pt x="320" y="183"/>
                  </a:moveTo>
                  <a:cubicBezTo>
                    <a:pt x="320" y="180"/>
                    <a:pt x="317" y="176"/>
                    <a:pt x="313" y="175"/>
                  </a:cubicBezTo>
                  <a:cubicBezTo>
                    <a:pt x="290" y="168"/>
                    <a:pt x="290" y="168"/>
                    <a:pt x="290" y="168"/>
                  </a:cubicBezTo>
                  <a:cubicBezTo>
                    <a:pt x="290" y="154"/>
                    <a:pt x="290" y="154"/>
                    <a:pt x="290" y="154"/>
                  </a:cubicBezTo>
                  <a:cubicBezTo>
                    <a:pt x="290" y="119"/>
                    <a:pt x="279" y="80"/>
                    <a:pt x="247" y="50"/>
                  </a:cubicBezTo>
                  <a:cubicBezTo>
                    <a:pt x="247" y="44"/>
                    <a:pt x="247" y="44"/>
                    <a:pt x="247" y="44"/>
                  </a:cubicBezTo>
                  <a:cubicBezTo>
                    <a:pt x="247" y="40"/>
                    <a:pt x="245" y="37"/>
                    <a:pt x="241" y="35"/>
                  </a:cubicBezTo>
                  <a:cubicBezTo>
                    <a:pt x="237" y="33"/>
                    <a:pt x="233" y="31"/>
                    <a:pt x="230" y="29"/>
                  </a:cubicBezTo>
                  <a:cubicBezTo>
                    <a:pt x="218" y="23"/>
                    <a:pt x="207" y="17"/>
                    <a:pt x="194" y="14"/>
                  </a:cubicBezTo>
                  <a:cubicBezTo>
                    <a:pt x="194" y="11"/>
                    <a:pt x="194" y="11"/>
                    <a:pt x="194" y="11"/>
                  </a:cubicBezTo>
                  <a:cubicBezTo>
                    <a:pt x="194" y="5"/>
                    <a:pt x="189" y="0"/>
                    <a:pt x="183" y="0"/>
                  </a:cubicBezTo>
                  <a:cubicBezTo>
                    <a:pt x="140" y="0"/>
                    <a:pt x="140" y="0"/>
                    <a:pt x="140" y="0"/>
                  </a:cubicBezTo>
                  <a:cubicBezTo>
                    <a:pt x="134" y="0"/>
                    <a:pt x="130" y="5"/>
                    <a:pt x="130" y="11"/>
                  </a:cubicBezTo>
                  <a:cubicBezTo>
                    <a:pt x="130" y="14"/>
                    <a:pt x="130" y="14"/>
                    <a:pt x="130" y="14"/>
                  </a:cubicBezTo>
                  <a:cubicBezTo>
                    <a:pt x="116" y="17"/>
                    <a:pt x="106" y="23"/>
                    <a:pt x="93" y="29"/>
                  </a:cubicBezTo>
                  <a:cubicBezTo>
                    <a:pt x="90" y="31"/>
                    <a:pt x="86" y="33"/>
                    <a:pt x="82" y="35"/>
                  </a:cubicBezTo>
                  <a:cubicBezTo>
                    <a:pt x="79" y="37"/>
                    <a:pt x="76" y="40"/>
                    <a:pt x="76" y="44"/>
                  </a:cubicBezTo>
                  <a:cubicBezTo>
                    <a:pt x="76" y="50"/>
                    <a:pt x="76" y="50"/>
                    <a:pt x="76" y="50"/>
                  </a:cubicBezTo>
                  <a:cubicBezTo>
                    <a:pt x="44" y="80"/>
                    <a:pt x="34" y="119"/>
                    <a:pt x="34" y="154"/>
                  </a:cubicBezTo>
                  <a:cubicBezTo>
                    <a:pt x="34" y="168"/>
                    <a:pt x="34" y="168"/>
                    <a:pt x="34" y="168"/>
                  </a:cubicBezTo>
                  <a:cubicBezTo>
                    <a:pt x="11" y="175"/>
                    <a:pt x="11" y="175"/>
                    <a:pt x="11" y="175"/>
                  </a:cubicBezTo>
                  <a:cubicBezTo>
                    <a:pt x="7" y="177"/>
                    <a:pt x="5" y="180"/>
                    <a:pt x="4" y="183"/>
                  </a:cubicBezTo>
                  <a:cubicBezTo>
                    <a:pt x="3" y="185"/>
                    <a:pt x="0" y="204"/>
                    <a:pt x="3" y="219"/>
                  </a:cubicBezTo>
                  <a:cubicBezTo>
                    <a:pt x="7" y="233"/>
                    <a:pt x="22" y="259"/>
                    <a:pt x="24" y="262"/>
                  </a:cubicBezTo>
                  <a:cubicBezTo>
                    <a:pt x="24" y="263"/>
                    <a:pt x="25" y="264"/>
                    <a:pt x="25" y="264"/>
                  </a:cubicBezTo>
                  <a:cubicBezTo>
                    <a:pt x="34" y="273"/>
                    <a:pt x="80" y="278"/>
                    <a:pt x="162" y="278"/>
                  </a:cubicBezTo>
                  <a:cubicBezTo>
                    <a:pt x="162" y="278"/>
                    <a:pt x="162" y="278"/>
                    <a:pt x="162" y="278"/>
                  </a:cubicBezTo>
                  <a:cubicBezTo>
                    <a:pt x="162" y="278"/>
                    <a:pt x="162" y="278"/>
                    <a:pt x="163" y="278"/>
                  </a:cubicBezTo>
                  <a:cubicBezTo>
                    <a:pt x="244" y="278"/>
                    <a:pt x="290" y="273"/>
                    <a:pt x="299" y="264"/>
                  </a:cubicBezTo>
                  <a:cubicBezTo>
                    <a:pt x="299" y="264"/>
                    <a:pt x="300" y="263"/>
                    <a:pt x="300" y="262"/>
                  </a:cubicBezTo>
                  <a:cubicBezTo>
                    <a:pt x="302" y="259"/>
                    <a:pt x="317" y="233"/>
                    <a:pt x="321" y="219"/>
                  </a:cubicBezTo>
                  <a:cubicBezTo>
                    <a:pt x="325" y="204"/>
                    <a:pt x="321" y="185"/>
                    <a:pt x="320" y="183"/>
                  </a:cubicBezTo>
                  <a:close/>
                  <a:moveTo>
                    <a:pt x="55" y="154"/>
                  </a:moveTo>
                  <a:cubicBezTo>
                    <a:pt x="55" y="126"/>
                    <a:pt x="66" y="103"/>
                    <a:pt x="76" y="86"/>
                  </a:cubicBezTo>
                  <a:cubicBezTo>
                    <a:pt x="76" y="144"/>
                    <a:pt x="76" y="144"/>
                    <a:pt x="76" y="144"/>
                  </a:cubicBezTo>
                  <a:cubicBezTo>
                    <a:pt x="76" y="150"/>
                    <a:pt x="81" y="155"/>
                    <a:pt x="87" y="155"/>
                  </a:cubicBezTo>
                  <a:cubicBezTo>
                    <a:pt x="93" y="155"/>
                    <a:pt x="98" y="150"/>
                    <a:pt x="98" y="144"/>
                  </a:cubicBezTo>
                  <a:cubicBezTo>
                    <a:pt x="98" y="51"/>
                    <a:pt x="98" y="51"/>
                    <a:pt x="98" y="51"/>
                  </a:cubicBezTo>
                  <a:cubicBezTo>
                    <a:pt x="98" y="50"/>
                    <a:pt x="101" y="49"/>
                    <a:pt x="103" y="48"/>
                  </a:cubicBezTo>
                  <a:cubicBezTo>
                    <a:pt x="113" y="43"/>
                    <a:pt x="119" y="39"/>
                    <a:pt x="130" y="36"/>
                  </a:cubicBezTo>
                  <a:cubicBezTo>
                    <a:pt x="130" y="80"/>
                    <a:pt x="130" y="80"/>
                    <a:pt x="130" y="80"/>
                  </a:cubicBezTo>
                  <a:cubicBezTo>
                    <a:pt x="123" y="91"/>
                    <a:pt x="123" y="91"/>
                    <a:pt x="123" y="91"/>
                  </a:cubicBezTo>
                  <a:cubicBezTo>
                    <a:pt x="120" y="96"/>
                    <a:pt x="121" y="102"/>
                    <a:pt x="126" y="105"/>
                  </a:cubicBezTo>
                  <a:cubicBezTo>
                    <a:pt x="131" y="108"/>
                    <a:pt x="138" y="107"/>
                    <a:pt x="141" y="102"/>
                  </a:cubicBezTo>
                  <a:cubicBezTo>
                    <a:pt x="149" y="88"/>
                    <a:pt x="149" y="88"/>
                    <a:pt x="149" y="88"/>
                  </a:cubicBezTo>
                  <a:cubicBezTo>
                    <a:pt x="150" y="87"/>
                    <a:pt x="151" y="85"/>
                    <a:pt x="151" y="83"/>
                  </a:cubicBezTo>
                  <a:cubicBezTo>
                    <a:pt x="151" y="23"/>
                    <a:pt x="151" y="23"/>
                    <a:pt x="151" y="23"/>
                  </a:cubicBezTo>
                  <a:cubicBezTo>
                    <a:pt x="151" y="22"/>
                    <a:pt x="151" y="22"/>
                    <a:pt x="151" y="22"/>
                  </a:cubicBezTo>
                  <a:cubicBezTo>
                    <a:pt x="172" y="22"/>
                    <a:pt x="172" y="22"/>
                    <a:pt x="172" y="22"/>
                  </a:cubicBezTo>
                  <a:cubicBezTo>
                    <a:pt x="172" y="23"/>
                    <a:pt x="172" y="23"/>
                    <a:pt x="172" y="23"/>
                  </a:cubicBezTo>
                  <a:cubicBezTo>
                    <a:pt x="172" y="83"/>
                    <a:pt x="172" y="83"/>
                    <a:pt x="172" y="83"/>
                  </a:cubicBezTo>
                  <a:cubicBezTo>
                    <a:pt x="172" y="85"/>
                    <a:pt x="173" y="87"/>
                    <a:pt x="174" y="88"/>
                  </a:cubicBezTo>
                  <a:cubicBezTo>
                    <a:pt x="182" y="102"/>
                    <a:pt x="182" y="102"/>
                    <a:pt x="182" y="102"/>
                  </a:cubicBezTo>
                  <a:cubicBezTo>
                    <a:pt x="183" y="103"/>
                    <a:pt x="184" y="104"/>
                    <a:pt x="185" y="105"/>
                  </a:cubicBezTo>
                  <a:cubicBezTo>
                    <a:pt x="185" y="105"/>
                    <a:pt x="185" y="105"/>
                    <a:pt x="185" y="105"/>
                  </a:cubicBezTo>
                  <a:cubicBezTo>
                    <a:pt x="186" y="106"/>
                    <a:pt x="187" y="106"/>
                    <a:pt x="189" y="107"/>
                  </a:cubicBezTo>
                  <a:cubicBezTo>
                    <a:pt x="189" y="107"/>
                    <a:pt x="189" y="107"/>
                    <a:pt x="189" y="107"/>
                  </a:cubicBezTo>
                  <a:cubicBezTo>
                    <a:pt x="190" y="107"/>
                    <a:pt x="190" y="107"/>
                    <a:pt x="191" y="107"/>
                  </a:cubicBezTo>
                  <a:cubicBezTo>
                    <a:pt x="192" y="107"/>
                    <a:pt x="192" y="107"/>
                    <a:pt x="192" y="107"/>
                  </a:cubicBezTo>
                  <a:cubicBezTo>
                    <a:pt x="193" y="107"/>
                    <a:pt x="193" y="107"/>
                    <a:pt x="193" y="107"/>
                  </a:cubicBezTo>
                  <a:cubicBezTo>
                    <a:pt x="194" y="107"/>
                    <a:pt x="196" y="106"/>
                    <a:pt x="197" y="105"/>
                  </a:cubicBezTo>
                  <a:cubicBezTo>
                    <a:pt x="202" y="102"/>
                    <a:pt x="203" y="96"/>
                    <a:pt x="200" y="91"/>
                  </a:cubicBezTo>
                  <a:cubicBezTo>
                    <a:pt x="194" y="80"/>
                    <a:pt x="194" y="80"/>
                    <a:pt x="194" y="80"/>
                  </a:cubicBezTo>
                  <a:cubicBezTo>
                    <a:pt x="194" y="36"/>
                    <a:pt x="194" y="36"/>
                    <a:pt x="194" y="36"/>
                  </a:cubicBezTo>
                  <a:cubicBezTo>
                    <a:pt x="204" y="39"/>
                    <a:pt x="210" y="43"/>
                    <a:pt x="220" y="48"/>
                  </a:cubicBezTo>
                  <a:cubicBezTo>
                    <a:pt x="222" y="49"/>
                    <a:pt x="226" y="50"/>
                    <a:pt x="226" y="51"/>
                  </a:cubicBezTo>
                  <a:cubicBezTo>
                    <a:pt x="226" y="144"/>
                    <a:pt x="226" y="144"/>
                    <a:pt x="226" y="144"/>
                  </a:cubicBezTo>
                  <a:cubicBezTo>
                    <a:pt x="226" y="150"/>
                    <a:pt x="230" y="155"/>
                    <a:pt x="236" y="155"/>
                  </a:cubicBezTo>
                  <a:cubicBezTo>
                    <a:pt x="242" y="155"/>
                    <a:pt x="247" y="150"/>
                    <a:pt x="247" y="144"/>
                  </a:cubicBezTo>
                  <a:cubicBezTo>
                    <a:pt x="247" y="86"/>
                    <a:pt x="247" y="86"/>
                    <a:pt x="247" y="86"/>
                  </a:cubicBezTo>
                  <a:cubicBezTo>
                    <a:pt x="258" y="103"/>
                    <a:pt x="268" y="126"/>
                    <a:pt x="268" y="154"/>
                  </a:cubicBezTo>
                  <a:cubicBezTo>
                    <a:pt x="268" y="187"/>
                    <a:pt x="268" y="187"/>
                    <a:pt x="268" y="187"/>
                  </a:cubicBezTo>
                  <a:cubicBezTo>
                    <a:pt x="258" y="192"/>
                    <a:pt x="235" y="205"/>
                    <a:pt x="162" y="205"/>
                  </a:cubicBezTo>
                  <a:cubicBezTo>
                    <a:pt x="88" y="205"/>
                    <a:pt x="66" y="192"/>
                    <a:pt x="55" y="188"/>
                  </a:cubicBezTo>
                  <a:lnTo>
                    <a:pt x="55" y="154"/>
                  </a:lnTo>
                  <a:close/>
                  <a:moveTo>
                    <a:pt x="300" y="213"/>
                  </a:moveTo>
                  <a:cubicBezTo>
                    <a:pt x="298" y="222"/>
                    <a:pt x="289" y="240"/>
                    <a:pt x="283" y="249"/>
                  </a:cubicBezTo>
                  <a:cubicBezTo>
                    <a:pt x="277" y="251"/>
                    <a:pt x="251" y="256"/>
                    <a:pt x="163" y="256"/>
                  </a:cubicBezTo>
                  <a:cubicBezTo>
                    <a:pt x="162" y="256"/>
                    <a:pt x="162" y="256"/>
                    <a:pt x="162" y="256"/>
                  </a:cubicBezTo>
                  <a:cubicBezTo>
                    <a:pt x="162" y="256"/>
                    <a:pt x="162" y="256"/>
                    <a:pt x="162" y="256"/>
                  </a:cubicBezTo>
                  <a:cubicBezTo>
                    <a:pt x="73" y="256"/>
                    <a:pt x="47" y="251"/>
                    <a:pt x="41" y="249"/>
                  </a:cubicBezTo>
                  <a:cubicBezTo>
                    <a:pt x="36" y="240"/>
                    <a:pt x="26" y="222"/>
                    <a:pt x="24" y="213"/>
                  </a:cubicBezTo>
                  <a:cubicBezTo>
                    <a:pt x="22" y="208"/>
                    <a:pt x="23" y="200"/>
                    <a:pt x="24" y="194"/>
                  </a:cubicBezTo>
                  <a:cubicBezTo>
                    <a:pt x="34" y="191"/>
                    <a:pt x="34" y="191"/>
                    <a:pt x="34" y="191"/>
                  </a:cubicBezTo>
                  <a:cubicBezTo>
                    <a:pt x="34" y="192"/>
                    <a:pt x="34" y="192"/>
                    <a:pt x="34" y="192"/>
                  </a:cubicBezTo>
                  <a:cubicBezTo>
                    <a:pt x="34" y="195"/>
                    <a:pt x="34" y="197"/>
                    <a:pt x="36" y="199"/>
                  </a:cubicBezTo>
                  <a:cubicBezTo>
                    <a:pt x="39" y="203"/>
                    <a:pt x="61" y="226"/>
                    <a:pt x="162" y="226"/>
                  </a:cubicBezTo>
                  <a:cubicBezTo>
                    <a:pt x="249" y="226"/>
                    <a:pt x="277" y="208"/>
                    <a:pt x="285" y="201"/>
                  </a:cubicBezTo>
                  <a:cubicBezTo>
                    <a:pt x="288" y="199"/>
                    <a:pt x="290" y="196"/>
                    <a:pt x="290" y="192"/>
                  </a:cubicBezTo>
                  <a:cubicBezTo>
                    <a:pt x="290" y="191"/>
                    <a:pt x="290" y="191"/>
                    <a:pt x="290" y="191"/>
                  </a:cubicBezTo>
                  <a:cubicBezTo>
                    <a:pt x="301" y="194"/>
                    <a:pt x="301" y="194"/>
                    <a:pt x="301" y="194"/>
                  </a:cubicBezTo>
                  <a:cubicBezTo>
                    <a:pt x="301" y="200"/>
                    <a:pt x="302" y="208"/>
                    <a:pt x="300" y="2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93" name="Group 489"/>
          <p:cNvGrpSpPr>
            <a:grpSpLocks noChangeAspect="1"/>
          </p:cNvGrpSpPr>
          <p:nvPr/>
        </p:nvGrpSpPr>
        <p:grpSpPr bwMode="auto">
          <a:xfrm>
            <a:off x="4800478" y="3965180"/>
            <a:ext cx="776410" cy="776410"/>
            <a:chOff x="2920" y="2264"/>
            <a:chExt cx="340" cy="340"/>
          </a:xfrm>
          <a:solidFill>
            <a:schemeClr val="bg1"/>
          </a:solidFill>
        </p:grpSpPr>
        <p:sp>
          <p:nvSpPr>
            <p:cNvPr id="94" name="Freeform 490"/>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Freeform 491"/>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492"/>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60" name="Text Placeholder 1">
            <a:extLst>
              <a:ext uri="{FF2B5EF4-FFF2-40B4-BE49-F238E27FC236}">
                <a16:creationId xmlns:a16="http://schemas.microsoft.com/office/drawing/2014/main" id="{5D9D4099-EAD0-412D-8DB1-EAC1490A1C67}"/>
              </a:ext>
            </a:extLst>
          </p:cNvPr>
          <p:cNvSpPr txBox="1">
            <a:spLocks/>
          </p:cNvSpPr>
          <p:nvPr/>
        </p:nvSpPr>
        <p:spPr>
          <a:xfrm>
            <a:off x="469900" y="798834"/>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Tx/>
              <a:buNone/>
              <a:defRPr sz="2000" b="0" kern="1200">
                <a:solidFill>
                  <a:srgbClr val="575757"/>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VE" sz="1600" dirty="0" smtClean="0"/>
              <a:t>Contamos con la experiencia en </a:t>
            </a:r>
            <a:r>
              <a:rPr lang="en-US" sz="1600" dirty="0" smtClean="0"/>
              <a:t>mas </a:t>
            </a:r>
            <a:r>
              <a:rPr lang="en-US" sz="1600" dirty="0"/>
              <a:t>de 20 </a:t>
            </a:r>
            <a:r>
              <a:rPr lang="es-VE" sz="1600" dirty="0"/>
              <a:t>diseños e implementaciones del ERP SAP Business </a:t>
            </a:r>
            <a:r>
              <a:rPr lang="es-VE" sz="1600" dirty="0" err="1"/>
              <a:t>One</a:t>
            </a:r>
            <a:r>
              <a:rPr lang="es-VE" sz="1600" dirty="0"/>
              <a:t> así como de planes estratégicos de TI en empresas de distintos sectores</a:t>
            </a:r>
            <a:endParaRPr lang="en-US" sz="1600" dirty="0"/>
          </a:p>
        </p:txBody>
      </p:sp>
      <p:sp>
        <p:nvSpPr>
          <p:cNvPr id="61" name="Title 2">
            <a:extLst>
              <a:ext uri="{FF2B5EF4-FFF2-40B4-BE49-F238E27FC236}">
                <a16:creationId xmlns:a16="http://schemas.microsoft.com/office/drawing/2014/main" id="{25DCCE82-D564-4B8F-B851-3AB02077114B}"/>
              </a:ext>
            </a:extLst>
          </p:cNvPr>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s-VE" sz="2400" dirty="0" smtClean="0"/>
              <a:t>Nuestras calificaciones</a:t>
            </a:r>
            <a:endParaRPr lang="es-VE" sz="2400" dirty="0"/>
          </a:p>
        </p:txBody>
      </p:sp>
      <p:sp>
        <p:nvSpPr>
          <p:cNvPr id="62" name="TextBox 61"/>
          <p:cNvSpPr txBox="1"/>
          <p:nvPr/>
        </p:nvSpPr>
        <p:spPr>
          <a:xfrm>
            <a:off x="469900" y="1541360"/>
            <a:ext cx="4332919" cy="215444"/>
          </a:xfrm>
          <a:prstGeom prst="rect">
            <a:avLst/>
          </a:prstGeom>
          <a:noFill/>
        </p:spPr>
        <p:txBody>
          <a:bodyPr vert="horz" wrap="square" lIns="0" tIns="0" rIns="0" bIns="0" rtlCol="0">
            <a:spAutoFit/>
          </a:bodyPr>
          <a:lstStyle/>
          <a:p>
            <a:pPr>
              <a:spcBef>
                <a:spcPts val="200"/>
              </a:spcBef>
              <a:buSzPct val="100000"/>
            </a:pPr>
            <a:r>
              <a:rPr lang="es-VE" sz="1400" b="1" dirty="0" smtClean="0">
                <a:solidFill>
                  <a:srgbClr val="007680"/>
                </a:solidFill>
              </a:rPr>
              <a:t>Sectores</a:t>
            </a:r>
          </a:p>
        </p:txBody>
      </p:sp>
    </p:spTree>
    <p:extLst>
      <p:ext uri="{BB962C8B-B14F-4D97-AF65-F5344CB8AC3E}">
        <p14:creationId xmlns:p14="http://schemas.microsoft.com/office/powerpoint/2010/main" val="379558884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exagon 23"/>
          <p:cNvSpPr/>
          <p:nvPr/>
        </p:nvSpPr>
        <p:spPr bwMode="gray">
          <a:xfrm>
            <a:off x="5546375" y="3434714"/>
            <a:ext cx="1087502" cy="937501"/>
          </a:xfrm>
          <a:prstGeom prst="hexagon">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25" name="Hexagon 24"/>
          <p:cNvSpPr/>
          <p:nvPr/>
        </p:nvSpPr>
        <p:spPr bwMode="gray">
          <a:xfrm>
            <a:off x="5546375" y="2450854"/>
            <a:ext cx="1087502" cy="937501"/>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endParaRPr>
          </a:p>
        </p:txBody>
      </p:sp>
      <p:sp>
        <p:nvSpPr>
          <p:cNvPr id="36" name="Hexagon 35"/>
          <p:cNvSpPr/>
          <p:nvPr/>
        </p:nvSpPr>
        <p:spPr bwMode="gray">
          <a:xfrm>
            <a:off x="5546375" y="4418575"/>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37" name="Hexagon 36"/>
          <p:cNvSpPr/>
          <p:nvPr/>
        </p:nvSpPr>
        <p:spPr bwMode="gray">
          <a:xfrm>
            <a:off x="6447818" y="3924069"/>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38" name="Hexagon 37"/>
          <p:cNvSpPr/>
          <p:nvPr/>
        </p:nvSpPr>
        <p:spPr bwMode="gray">
          <a:xfrm>
            <a:off x="6447818" y="2945360"/>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39" name="Hexagon 38"/>
          <p:cNvSpPr/>
          <p:nvPr/>
        </p:nvSpPr>
        <p:spPr bwMode="gray">
          <a:xfrm>
            <a:off x="4644932" y="3924069"/>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40" name="Hexagon 39"/>
          <p:cNvSpPr/>
          <p:nvPr/>
        </p:nvSpPr>
        <p:spPr bwMode="gray">
          <a:xfrm>
            <a:off x="4644932" y="2945360"/>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41" name="Rectangle 40"/>
          <p:cNvSpPr/>
          <p:nvPr/>
        </p:nvSpPr>
        <p:spPr>
          <a:xfrm>
            <a:off x="7993376" y="4813789"/>
            <a:ext cx="2011680" cy="307777"/>
          </a:xfrm>
          <a:prstGeom prst="rect">
            <a:avLst/>
          </a:prstGeom>
        </p:spPr>
        <p:txBody>
          <a:bodyPr wrap="square" lIns="0" tIns="0" rIns="0" bIns="0">
            <a:spAutoFit/>
          </a:bodyPr>
          <a:lstStyle/>
          <a:p>
            <a:r>
              <a:rPr lang="en-US" sz="1000" b="1" dirty="0" err="1" smtClean="0">
                <a:solidFill>
                  <a:schemeClr val="bg1">
                    <a:lumMod val="85000"/>
                  </a:schemeClr>
                </a:solidFill>
              </a:rPr>
              <a:t>Servicios</a:t>
            </a:r>
            <a:r>
              <a:rPr lang="en-US" sz="1000" b="1" dirty="0" smtClean="0">
                <a:solidFill>
                  <a:schemeClr val="bg1">
                    <a:lumMod val="85000"/>
                  </a:schemeClr>
                </a:solidFill>
              </a:rPr>
              <a:t> </a:t>
            </a:r>
            <a:r>
              <a:rPr lang="en-US" sz="1000" b="1" dirty="0" err="1" smtClean="0">
                <a:solidFill>
                  <a:schemeClr val="bg1">
                    <a:lumMod val="85000"/>
                  </a:schemeClr>
                </a:solidFill>
              </a:rPr>
              <a:t>Financiero</a:t>
            </a:r>
            <a:r>
              <a:rPr lang="en-US" sz="1000" b="1" dirty="0" smtClean="0">
                <a:solidFill>
                  <a:schemeClr val="bg1">
                    <a:lumMod val="85000"/>
                  </a:schemeClr>
                </a:solidFill>
              </a:rPr>
              <a:t>/</a:t>
            </a:r>
            <a:r>
              <a:rPr lang="en-US" sz="1000" b="1" dirty="0" err="1" smtClean="0">
                <a:solidFill>
                  <a:schemeClr val="bg1">
                    <a:lumMod val="85000"/>
                  </a:schemeClr>
                </a:solidFill>
              </a:rPr>
              <a:t>Contable</a:t>
            </a:r>
            <a:r>
              <a:rPr lang="en-US" sz="1000" b="1" dirty="0" smtClean="0">
                <a:solidFill>
                  <a:schemeClr val="bg1">
                    <a:lumMod val="85000"/>
                  </a:schemeClr>
                </a:solidFill>
              </a:rPr>
              <a:t> </a:t>
            </a:r>
            <a:endParaRPr lang="en-US" sz="800" dirty="0">
              <a:solidFill>
                <a:schemeClr val="bg1">
                  <a:lumMod val="85000"/>
                </a:schemeClr>
              </a:solidFill>
            </a:endParaRPr>
          </a:p>
        </p:txBody>
      </p:sp>
      <p:sp>
        <p:nvSpPr>
          <p:cNvPr id="42" name="Rectangle 41"/>
          <p:cNvSpPr/>
          <p:nvPr/>
        </p:nvSpPr>
        <p:spPr>
          <a:xfrm>
            <a:off x="7993376" y="5165874"/>
            <a:ext cx="2360586" cy="923330"/>
          </a:xfrm>
          <a:prstGeom prst="rect">
            <a:avLst/>
          </a:prstGeom>
        </p:spPr>
        <p:txBody>
          <a:bodyPr wrap="square" lIns="0" tIns="0" rIns="0" bIns="0">
            <a:spAutoFit/>
          </a:bodyPr>
          <a:lstStyle/>
          <a:p>
            <a:r>
              <a:rPr lang="es-VE" sz="1000" dirty="0" smtClean="0">
                <a:solidFill>
                  <a:schemeClr val="bg1">
                    <a:lumMod val="85000"/>
                  </a:schemeClr>
                </a:solidFill>
              </a:rPr>
              <a:t>De servicios </a:t>
            </a:r>
            <a:r>
              <a:rPr lang="es-VE" sz="1000" dirty="0">
                <a:solidFill>
                  <a:schemeClr val="bg1">
                    <a:lumMod val="85000"/>
                  </a:schemeClr>
                </a:solidFill>
              </a:rPr>
              <a:t>de </a:t>
            </a:r>
            <a:r>
              <a:rPr lang="es-VE" sz="1000" dirty="0" err="1">
                <a:solidFill>
                  <a:schemeClr val="bg1">
                    <a:lumMod val="85000"/>
                  </a:schemeClr>
                </a:solidFill>
              </a:rPr>
              <a:t>outsourcing</a:t>
            </a:r>
            <a:r>
              <a:rPr lang="es-VE" sz="1000" dirty="0">
                <a:solidFill>
                  <a:schemeClr val="bg1">
                    <a:lumMod val="85000"/>
                  </a:schemeClr>
                </a:solidFill>
              </a:rPr>
              <a:t> de procesos financieros y de recursos humanos, permitiendo a las empresas centrarse en el foco de sus negocios, y desarrollar sus competencias </a:t>
            </a:r>
            <a:r>
              <a:rPr lang="es-VE" sz="1000" dirty="0" smtClean="0">
                <a:solidFill>
                  <a:schemeClr val="bg1">
                    <a:lumMod val="85000"/>
                  </a:schemeClr>
                </a:solidFill>
              </a:rPr>
              <a:t>fundamentales</a:t>
            </a:r>
            <a:endParaRPr lang="en-US" sz="1000" dirty="0">
              <a:solidFill>
                <a:schemeClr val="bg1">
                  <a:lumMod val="85000"/>
                </a:schemeClr>
              </a:solidFill>
            </a:endParaRPr>
          </a:p>
        </p:txBody>
      </p:sp>
      <p:sp>
        <p:nvSpPr>
          <p:cNvPr id="43" name="Freeform 42"/>
          <p:cNvSpPr/>
          <p:nvPr/>
        </p:nvSpPr>
        <p:spPr bwMode="gray">
          <a:xfrm flipH="1">
            <a:off x="7268150" y="4823682"/>
            <a:ext cx="2692400" cy="33185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bg1">
                <a:lumMod val="85000"/>
              </a:schemeClr>
            </a:solidFill>
            <a:miter lim="800000"/>
            <a:headEnd/>
            <a:tailEnd/>
          </a:ln>
        </p:spPr>
        <p:txBody>
          <a:bodyPr rtlCol="0" anchor="ctr"/>
          <a:lstStyle/>
          <a:p>
            <a:pPr algn="ctr"/>
            <a:endParaRPr lang="en-US">
              <a:solidFill>
                <a:schemeClr val="bg1">
                  <a:lumMod val="85000"/>
                </a:schemeClr>
              </a:solidFill>
            </a:endParaRPr>
          </a:p>
        </p:txBody>
      </p:sp>
      <p:sp>
        <p:nvSpPr>
          <p:cNvPr id="44" name="Freeform 43"/>
          <p:cNvSpPr/>
          <p:nvPr/>
        </p:nvSpPr>
        <p:spPr bwMode="gray">
          <a:xfrm>
            <a:off x="2225964" y="4823682"/>
            <a:ext cx="2692400" cy="532394"/>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bg1">
                <a:lumMod val="85000"/>
              </a:schemeClr>
            </a:solidFill>
            <a:miter lim="800000"/>
            <a:headEnd/>
            <a:tailEnd/>
          </a:ln>
        </p:spPr>
        <p:txBody>
          <a:bodyPr rtlCol="0" anchor="ctr"/>
          <a:lstStyle/>
          <a:p>
            <a:pPr algn="ctr"/>
            <a:endParaRPr lang="en-US">
              <a:solidFill>
                <a:schemeClr val="bg1">
                  <a:lumMod val="85000"/>
                </a:schemeClr>
              </a:solidFill>
            </a:endParaRPr>
          </a:p>
        </p:txBody>
      </p:sp>
      <p:sp>
        <p:nvSpPr>
          <p:cNvPr id="45" name="Rectangle 44"/>
          <p:cNvSpPr/>
          <p:nvPr/>
        </p:nvSpPr>
        <p:spPr>
          <a:xfrm>
            <a:off x="2225964" y="5155532"/>
            <a:ext cx="2011680" cy="153888"/>
          </a:xfrm>
          <a:prstGeom prst="rect">
            <a:avLst/>
          </a:prstGeom>
        </p:spPr>
        <p:txBody>
          <a:bodyPr wrap="square" lIns="0" tIns="0" rIns="0" bIns="0">
            <a:spAutoFit/>
          </a:bodyPr>
          <a:lstStyle/>
          <a:p>
            <a:r>
              <a:rPr lang="en-US" sz="1000" b="1" dirty="0" err="1" smtClean="0">
                <a:solidFill>
                  <a:schemeClr val="bg1">
                    <a:lumMod val="85000"/>
                  </a:schemeClr>
                </a:solidFill>
              </a:rPr>
              <a:t>Tecnología</a:t>
            </a:r>
            <a:endParaRPr lang="en-US" sz="800" dirty="0">
              <a:solidFill>
                <a:schemeClr val="bg1">
                  <a:lumMod val="85000"/>
                </a:schemeClr>
              </a:solidFill>
            </a:endParaRPr>
          </a:p>
        </p:txBody>
      </p:sp>
      <p:sp>
        <p:nvSpPr>
          <p:cNvPr id="48" name="Rectangle 47"/>
          <p:cNvSpPr/>
          <p:nvPr/>
        </p:nvSpPr>
        <p:spPr>
          <a:xfrm>
            <a:off x="2225964" y="5369073"/>
            <a:ext cx="2011680" cy="1077218"/>
          </a:xfrm>
          <a:prstGeom prst="rect">
            <a:avLst/>
          </a:prstGeom>
        </p:spPr>
        <p:txBody>
          <a:bodyPr wrap="square" lIns="0" tIns="0" rIns="0" bIns="0">
            <a:spAutoFit/>
          </a:bodyPr>
          <a:lstStyle/>
          <a:p>
            <a:r>
              <a:rPr lang="en-US" sz="1000" dirty="0" err="1" smtClean="0">
                <a:solidFill>
                  <a:schemeClr val="bg1">
                    <a:lumMod val="85000"/>
                  </a:schemeClr>
                </a:solidFill>
              </a:rPr>
              <a:t>Además</a:t>
            </a:r>
            <a:r>
              <a:rPr lang="en-US" sz="1000" dirty="0" smtClean="0">
                <a:solidFill>
                  <a:schemeClr val="bg1">
                    <a:lumMod val="85000"/>
                  </a:schemeClr>
                </a:solidFill>
              </a:rPr>
              <a:t> de </a:t>
            </a:r>
            <a:r>
              <a:rPr lang="en-US" sz="1000" dirty="0" err="1" smtClean="0">
                <a:solidFill>
                  <a:schemeClr val="bg1">
                    <a:lumMod val="85000"/>
                  </a:schemeClr>
                </a:solidFill>
              </a:rPr>
              <a:t>clientes</a:t>
            </a:r>
            <a:r>
              <a:rPr lang="en-US" sz="1000" dirty="0" smtClean="0">
                <a:solidFill>
                  <a:schemeClr val="bg1">
                    <a:lumMod val="85000"/>
                  </a:schemeClr>
                </a:solidFill>
              </a:rPr>
              <a:t> </a:t>
            </a:r>
            <a:r>
              <a:rPr lang="es-VE" sz="1000" dirty="0" smtClean="0">
                <a:solidFill>
                  <a:schemeClr val="bg1">
                    <a:lumMod val="85000"/>
                  </a:schemeClr>
                </a:solidFill>
              </a:rPr>
              <a:t>dedicados </a:t>
            </a:r>
            <a:r>
              <a:rPr lang="es-VE" sz="1000" dirty="0">
                <a:solidFill>
                  <a:schemeClr val="bg1">
                    <a:lumMod val="85000"/>
                  </a:schemeClr>
                </a:solidFill>
              </a:rPr>
              <a:t>a proveer servicios de consultoría y ejecución de proyectos en los ámbitos tecnológico, estratégico, organizacional, gerencial y operativo.</a:t>
            </a:r>
            <a:endParaRPr lang="en-US" sz="1000" dirty="0">
              <a:solidFill>
                <a:schemeClr val="bg1">
                  <a:lumMod val="85000"/>
                </a:schemeClr>
              </a:solidFill>
            </a:endParaRPr>
          </a:p>
        </p:txBody>
      </p:sp>
      <p:sp>
        <p:nvSpPr>
          <p:cNvPr id="49" name="Freeform 48"/>
          <p:cNvSpPr/>
          <p:nvPr/>
        </p:nvSpPr>
        <p:spPr bwMode="gray">
          <a:xfrm>
            <a:off x="5757227" y="5309420"/>
            <a:ext cx="2011680" cy="451763"/>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chemeClr val="bg1">
                <a:lumMod val="85000"/>
              </a:schemeClr>
            </a:solidFill>
            <a:miter lim="800000"/>
            <a:headEnd/>
            <a:tailEnd/>
          </a:ln>
        </p:spPr>
        <p:txBody>
          <a:bodyPr rtlCol="0" anchor="ctr"/>
          <a:lstStyle/>
          <a:p>
            <a:pPr algn="ctr"/>
            <a:endParaRPr lang="en-US">
              <a:solidFill>
                <a:schemeClr val="bg1">
                  <a:lumMod val="85000"/>
                </a:schemeClr>
              </a:solidFill>
            </a:endParaRPr>
          </a:p>
        </p:txBody>
      </p:sp>
      <p:sp>
        <p:nvSpPr>
          <p:cNvPr id="50" name="Rectangle 49"/>
          <p:cNvSpPr/>
          <p:nvPr/>
        </p:nvSpPr>
        <p:spPr>
          <a:xfrm>
            <a:off x="5940107" y="5565749"/>
            <a:ext cx="1828800" cy="153888"/>
          </a:xfrm>
          <a:prstGeom prst="rect">
            <a:avLst/>
          </a:prstGeom>
        </p:spPr>
        <p:txBody>
          <a:bodyPr wrap="square" lIns="0" tIns="0" rIns="0" bIns="0">
            <a:spAutoFit/>
          </a:bodyPr>
          <a:lstStyle/>
          <a:p>
            <a:r>
              <a:rPr lang="en-US" sz="1000" b="1" dirty="0" err="1" smtClean="0">
                <a:solidFill>
                  <a:schemeClr val="bg1">
                    <a:lumMod val="85000"/>
                  </a:schemeClr>
                </a:solidFill>
              </a:rPr>
              <a:t>Construcción</a:t>
            </a:r>
            <a:endParaRPr lang="en-US" sz="800" dirty="0">
              <a:solidFill>
                <a:schemeClr val="bg1">
                  <a:lumMod val="85000"/>
                </a:schemeClr>
              </a:solidFill>
            </a:endParaRPr>
          </a:p>
        </p:txBody>
      </p:sp>
      <p:sp>
        <p:nvSpPr>
          <p:cNvPr id="51" name="Rectangle 50"/>
          <p:cNvSpPr/>
          <p:nvPr/>
        </p:nvSpPr>
        <p:spPr>
          <a:xfrm>
            <a:off x="5914428" y="5771621"/>
            <a:ext cx="1828800" cy="769441"/>
          </a:xfrm>
          <a:prstGeom prst="rect">
            <a:avLst/>
          </a:prstGeom>
        </p:spPr>
        <p:txBody>
          <a:bodyPr wrap="square" lIns="0" tIns="0" rIns="0" bIns="0">
            <a:spAutoFit/>
          </a:bodyPr>
          <a:lstStyle/>
          <a:p>
            <a:r>
              <a:rPr lang="en-US" sz="1000" dirty="0" smtClean="0">
                <a:solidFill>
                  <a:schemeClr val="bg1">
                    <a:lumMod val="85000"/>
                  </a:schemeClr>
                </a:solidFill>
              </a:rPr>
              <a:t>De </a:t>
            </a:r>
            <a:r>
              <a:rPr lang="en-US" sz="1000" dirty="0" err="1" smtClean="0">
                <a:solidFill>
                  <a:schemeClr val="bg1">
                    <a:lumMod val="85000"/>
                  </a:schemeClr>
                </a:solidFill>
              </a:rPr>
              <a:t>igual</a:t>
            </a:r>
            <a:r>
              <a:rPr lang="en-US" sz="1000" dirty="0" smtClean="0">
                <a:solidFill>
                  <a:schemeClr val="bg1">
                    <a:lumMod val="85000"/>
                  </a:schemeClr>
                </a:solidFill>
              </a:rPr>
              <a:t> forma, </a:t>
            </a:r>
            <a:r>
              <a:rPr lang="en-US" sz="1000" dirty="0" err="1" smtClean="0">
                <a:solidFill>
                  <a:schemeClr val="bg1">
                    <a:lumMod val="85000"/>
                  </a:schemeClr>
                </a:solidFill>
              </a:rPr>
              <a:t>brindamos</a:t>
            </a:r>
            <a:r>
              <a:rPr lang="en-US" sz="1000" dirty="0" smtClean="0">
                <a:solidFill>
                  <a:schemeClr val="bg1">
                    <a:lumMod val="85000"/>
                  </a:schemeClr>
                </a:solidFill>
              </a:rPr>
              <a:t> </a:t>
            </a:r>
            <a:r>
              <a:rPr lang="en-US" sz="1000" dirty="0" err="1" smtClean="0">
                <a:solidFill>
                  <a:schemeClr val="bg1">
                    <a:lumMod val="85000"/>
                  </a:schemeClr>
                </a:solidFill>
              </a:rPr>
              <a:t>servicio</a:t>
            </a:r>
            <a:r>
              <a:rPr lang="en-US" sz="1000" dirty="0" smtClean="0">
                <a:solidFill>
                  <a:schemeClr val="bg1">
                    <a:lumMod val="85000"/>
                  </a:schemeClr>
                </a:solidFill>
              </a:rPr>
              <a:t> a </a:t>
            </a:r>
            <a:r>
              <a:rPr lang="en-US" sz="1000" dirty="0" err="1" smtClean="0">
                <a:solidFill>
                  <a:schemeClr val="bg1">
                    <a:lumMod val="85000"/>
                  </a:schemeClr>
                </a:solidFill>
              </a:rPr>
              <a:t>empresas</a:t>
            </a:r>
            <a:r>
              <a:rPr lang="en-US" sz="1000" dirty="0" smtClean="0">
                <a:solidFill>
                  <a:schemeClr val="bg1">
                    <a:lumMod val="85000"/>
                  </a:schemeClr>
                </a:solidFill>
              </a:rPr>
              <a:t> de </a:t>
            </a:r>
            <a:r>
              <a:rPr lang="es-VE" sz="1000" dirty="0" smtClean="0">
                <a:solidFill>
                  <a:schemeClr val="bg1">
                    <a:lumMod val="85000"/>
                  </a:schemeClr>
                </a:solidFill>
              </a:rPr>
              <a:t>diseño </a:t>
            </a:r>
            <a:r>
              <a:rPr lang="es-VE" sz="1000" dirty="0">
                <a:solidFill>
                  <a:schemeClr val="bg1">
                    <a:lumMod val="85000"/>
                  </a:schemeClr>
                </a:solidFill>
              </a:rPr>
              <a:t>y </a:t>
            </a:r>
            <a:r>
              <a:rPr lang="es-VE" sz="1000" dirty="0" smtClean="0">
                <a:solidFill>
                  <a:schemeClr val="bg1">
                    <a:lumMod val="85000"/>
                  </a:schemeClr>
                </a:solidFill>
              </a:rPr>
              <a:t>ejecución de  </a:t>
            </a:r>
            <a:r>
              <a:rPr lang="es-VE" sz="1000" dirty="0">
                <a:solidFill>
                  <a:schemeClr val="bg1">
                    <a:lumMod val="85000"/>
                  </a:schemeClr>
                </a:solidFill>
              </a:rPr>
              <a:t>proyectos de infraestructura social y </a:t>
            </a:r>
            <a:r>
              <a:rPr lang="es-VE" sz="1000" dirty="0" smtClean="0">
                <a:solidFill>
                  <a:schemeClr val="bg1">
                    <a:lumMod val="85000"/>
                  </a:schemeClr>
                </a:solidFill>
              </a:rPr>
              <a:t>productiva</a:t>
            </a:r>
            <a:endParaRPr lang="en-US" sz="1000" dirty="0">
              <a:solidFill>
                <a:schemeClr val="bg1">
                  <a:lumMod val="85000"/>
                </a:schemeClr>
              </a:solidFill>
            </a:endParaRPr>
          </a:p>
        </p:txBody>
      </p:sp>
      <p:sp>
        <p:nvSpPr>
          <p:cNvPr id="52" name="Freeform 51"/>
          <p:cNvSpPr/>
          <p:nvPr/>
        </p:nvSpPr>
        <p:spPr bwMode="gray">
          <a:xfrm flipV="1">
            <a:off x="2225964" y="2329862"/>
            <a:ext cx="2692400" cy="653589"/>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bg1">
                <a:lumMod val="85000"/>
              </a:schemeClr>
            </a:solidFill>
            <a:miter lim="800000"/>
            <a:headEnd/>
            <a:tailEnd/>
          </a:ln>
        </p:spPr>
        <p:txBody>
          <a:bodyPr rtlCol="0" anchor="ctr"/>
          <a:lstStyle/>
          <a:p>
            <a:pPr algn="ctr"/>
            <a:endParaRPr lang="en-US">
              <a:solidFill>
                <a:schemeClr val="bg1">
                  <a:lumMod val="85000"/>
                </a:schemeClr>
              </a:solidFill>
            </a:endParaRPr>
          </a:p>
        </p:txBody>
      </p:sp>
      <p:sp>
        <p:nvSpPr>
          <p:cNvPr id="53" name="Rectangle 52"/>
          <p:cNvSpPr/>
          <p:nvPr/>
        </p:nvSpPr>
        <p:spPr>
          <a:xfrm>
            <a:off x="2179783" y="2125547"/>
            <a:ext cx="2152073" cy="153888"/>
          </a:xfrm>
          <a:prstGeom prst="rect">
            <a:avLst/>
          </a:prstGeom>
        </p:spPr>
        <p:txBody>
          <a:bodyPr wrap="square" lIns="0" tIns="0" rIns="0" bIns="0">
            <a:spAutoFit/>
          </a:bodyPr>
          <a:lstStyle/>
          <a:p>
            <a:pPr algn="ctr"/>
            <a:r>
              <a:rPr lang="en-US" sz="1000" b="1" dirty="0" err="1" smtClean="0">
                <a:solidFill>
                  <a:schemeClr val="bg1">
                    <a:lumMod val="85000"/>
                  </a:schemeClr>
                </a:solidFill>
              </a:rPr>
              <a:t>Alimenticio</a:t>
            </a:r>
            <a:r>
              <a:rPr lang="en-US" sz="1000" b="1" dirty="0" smtClean="0">
                <a:solidFill>
                  <a:schemeClr val="bg1">
                    <a:lumMod val="85000"/>
                  </a:schemeClr>
                </a:solidFill>
              </a:rPr>
              <a:t>/</a:t>
            </a:r>
            <a:r>
              <a:rPr lang="en-US" sz="1000" b="1" dirty="0" err="1" smtClean="0">
                <a:solidFill>
                  <a:schemeClr val="bg1">
                    <a:lumMod val="85000"/>
                  </a:schemeClr>
                </a:solidFill>
              </a:rPr>
              <a:t>Consumo</a:t>
            </a:r>
            <a:r>
              <a:rPr lang="en-US" sz="1000" b="1" dirty="0" smtClean="0">
                <a:solidFill>
                  <a:schemeClr val="bg1">
                    <a:lumMod val="85000"/>
                  </a:schemeClr>
                </a:solidFill>
              </a:rPr>
              <a:t> </a:t>
            </a:r>
            <a:r>
              <a:rPr lang="en-US" sz="1000" b="1" dirty="0" err="1" smtClean="0">
                <a:solidFill>
                  <a:schemeClr val="bg1">
                    <a:lumMod val="85000"/>
                  </a:schemeClr>
                </a:solidFill>
              </a:rPr>
              <a:t>Masivo</a:t>
            </a:r>
            <a:endParaRPr lang="en-US" sz="800" dirty="0">
              <a:solidFill>
                <a:schemeClr val="bg1">
                  <a:lumMod val="85000"/>
                </a:schemeClr>
              </a:solidFill>
            </a:endParaRPr>
          </a:p>
        </p:txBody>
      </p:sp>
      <p:sp>
        <p:nvSpPr>
          <p:cNvPr id="54" name="Rectangle 53"/>
          <p:cNvSpPr/>
          <p:nvPr/>
        </p:nvSpPr>
        <p:spPr>
          <a:xfrm>
            <a:off x="2225964" y="2329863"/>
            <a:ext cx="2105892" cy="1231106"/>
          </a:xfrm>
          <a:prstGeom prst="rect">
            <a:avLst/>
          </a:prstGeom>
        </p:spPr>
        <p:txBody>
          <a:bodyPr wrap="square" lIns="0" tIns="0" rIns="0" bIns="0">
            <a:spAutoFit/>
          </a:bodyPr>
          <a:lstStyle/>
          <a:p>
            <a:r>
              <a:rPr lang="en-US" sz="1000" dirty="0">
                <a:solidFill>
                  <a:schemeClr val="bg1">
                    <a:lumMod val="85000"/>
                  </a:schemeClr>
                </a:solidFill>
              </a:rPr>
              <a:t>Entre </a:t>
            </a:r>
            <a:r>
              <a:rPr lang="en-US" sz="1000" dirty="0" err="1">
                <a:solidFill>
                  <a:schemeClr val="bg1">
                    <a:lumMod val="85000"/>
                  </a:schemeClr>
                </a:solidFill>
              </a:rPr>
              <a:t>nuestros</a:t>
            </a:r>
            <a:r>
              <a:rPr lang="en-US" sz="1000" dirty="0">
                <a:solidFill>
                  <a:schemeClr val="bg1">
                    <a:lumMod val="85000"/>
                  </a:schemeClr>
                </a:solidFill>
              </a:rPr>
              <a:t> </a:t>
            </a:r>
            <a:r>
              <a:rPr lang="en-US" sz="1000" dirty="0" err="1">
                <a:solidFill>
                  <a:schemeClr val="bg1">
                    <a:lumMod val="85000"/>
                  </a:schemeClr>
                </a:solidFill>
              </a:rPr>
              <a:t>clientes</a:t>
            </a:r>
            <a:r>
              <a:rPr lang="en-US" sz="1000" dirty="0">
                <a:solidFill>
                  <a:schemeClr val="bg1">
                    <a:lumMod val="85000"/>
                  </a:schemeClr>
                </a:solidFill>
              </a:rPr>
              <a:t> se </a:t>
            </a:r>
            <a:r>
              <a:rPr lang="en-US" sz="1000" dirty="0" err="1">
                <a:solidFill>
                  <a:schemeClr val="bg1">
                    <a:lumMod val="85000"/>
                  </a:schemeClr>
                </a:solidFill>
              </a:rPr>
              <a:t>encuentran</a:t>
            </a:r>
            <a:r>
              <a:rPr lang="en-US" sz="1000" dirty="0">
                <a:solidFill>
                  <a:schemeClr val="bg1">
                    <a:lumMod val="85000"/>
                  </a:schemeClr>
                </a:solidFill>
              </a:rPr>
              <a:t> </a:t>
            </a:r>
            <a:r>
              <a:rPr lang="en-US" sz="1000" dirty="0" err="1">
                <a:solidFill>
                  <a:schemeClr val="bg1">
                    <a:lumMod val="85000"/>
                  </a:schemeClr>
                </a:solidFill>
              </a:rPr>
              <a:t>empresas</a:t>
            </a:r>
            <a:r>
              <a:rPr lang="en-US" sz="1000" dirty="0">
                <a:solidFill>
                  <a:schemeClr val="bg1">
                    <a:lumMod val="85000"/>
                  </a:schemeClr>
                </a:solidFill>
              </a:rPr>
              <a:t> </a:t>
            </a:r>
            <a:r>
              <a:rPr lang="es-VE" sz="1000" dirty="0">
                <a:solidFill>
                  <a:schemeClr val="bg1">
                    <a:lumMod val="85000"/>
                  </a:schemeClr>
                </a:solidFill>
              </a:rPr>
              <a:t>productoras y comercializadoras de productos del mar, productoras chocolateras, importadoras de alimentos, vinos, productos de limpieza, bebidas, enlatados, entre otros</a:t>
            </a:r>
            <a:endParaRPr lang="en-US" sz="1000" dirty="0">
              <a:solidFill>
                <a:schemeClr val="bg1">
                  <a:lumMod val="85000"/>
                </a:schemeClr>
              </a:solidFill>
            </a:endParaRPr>
          </a:p>
        </p:txBody>
      </p:sp>
      <p:sp>
        <p:nvSpPr>
          <p:cNvPr id="55" name="Freeform 54"/>
          <p:cNvSpPr/>
          <p:nvPr/>
        </p:nvSpPr>
        <p:spPr bwMode="gray">
          <a:xfrm flipH="1" flipV="1">
            <a:off x="7268150" y="2408510"/>
            <a:ext cx="2692400" cy="574942"/>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bg1">
                <a:lumMod val="85000"/>
              </a:schemeClr>
            </a:solidFill>
            <a:miter lim="800000"/>
            <a:headEnd/>
            <a:tailEnd/>
          </a:ln>
        </p:spPr>
        <p:txBody>
          <a:bodyPr rtlCol="0" anchor="ctr"/>
          <a:lstStyle/>
          <a:p>
            <a:pPr algn="ctr"/>
            <a:endParaRPr lang="en-US">
              <a:solidFill>
                <a:schemeClr val="bg1">
                  <a:lumMod val="85000"/>
                </a:schemeClr>
              </a:solidFill>
            </a:endParaRPr>
          </a:p>
        </p:txBody>
      </p:sp>
      <p:sp>
        <p:nvSpPr>
          <p:cNvPr id="56" name="Rectangle 55"/>
          <p:cNvSpPr/>
          <p:nvPr/>
        </p:nvSpPr>
        <p:spPr>
          <a:xfrm>
            <a:off x="7937960" y="2217921"/>
            <a:ext cx="2011680" cy="153888"/>
          </a:xfrm>
          <a:prstGeom prst="rect">
            <a:avLst/>
          </a:prstGeom>
        </p:spPr>
        <p:txBody>
          <a:bodyPr wrap="square" lIns="0" tIns="0" rIns="0" bIns="0">
            <a:spAutoFit/>
          </a:bodyPr>
          <a:lstStyle/>
          <a:p>
            <a:r>
              <a:rPr lang="en-US" sz="1000" b="1" dirty="0" err="1" smtClean="0">
                <a:solidFill>
                  <a:schemeClr val="bg1">
                    <a:lumMod val="85000"/>
                  </a:schemeClr>
                </a:solidFill>
              </a:rPr>
              <a:t>Salud</a:t>
            </a:r>
            <a:r>
              <a:rPr lang="en-US" sz="1000" b="1" dirty="0" smtClean="0">
                <a:solidFill>
                  <a:schemeClr val="bg1">
                    <a:lumMod val="85000"/>
                  </a:schemeClr>
                </a:solidFill>
              </a:rPr>
              <a:t> e </a:t>
            </a:r>
            <a:r>
              <a:rPr lang="en-US" sz="1000" b="1" dirty="0" err="1" smtClean="0">
                <a:solidFill>
                  <a:schemeClr val="bg1">
                    <a:lumMod val="85000"/>
                  </a:schemeClr>
                </a:solidFill>
              </a:rPr>
              <a:t>Higiene</a:t>
            </a:r>
            <a:r>
              <a:rPr lang="en-US" sz="1000" b="1" dirty="0" smtClean="0">
                <a:solidFill>
                  <a:schemeClr val="bg1">
                    <a:lumMod val="85000"/>
                  </a:schemeClr>
                </a:solidFill>
              </a:rPr>
              <a:t> </a:t>
            </a:r>
            <a:endParaRPr lang="en-US" sz="800" dirty="0">
              <a:solidFill>
                <a:schemeClr val="bg1">
                  <a:lumMod val="85000"/>
                </a:schemeClr>
              </a:solidFill>
            </a:endParaRPr>
          </a:p>
        </p:txBody>
      </p:sp>
      <p:sp>
        <p:nvSpPr>
          <p:cNvPr id="57" name="Rectangle 56"/>
          <p:cNvSpPr/>
          <p:nvPr/>
        </p:nvSpPr>
        <p:spPr>
          <a:xfrm>
            <a:off x="7937960" y="2431462"/>
            <a:ext cx="2011680" cy="769441"/>
          </a:xfrm>
          <a:prstGeom prst="rect">
            <a:avLst/>
          </a:prstGeom>
        </p:spPr>
        <p:txBody>
          <a:bodyPr wrap="square" lIns="0" tIns="0" rIns="0" bIns="0">
            <a:spAutoFit/>
          </a:bodyPr>
          <a:lstStyle/>
          <a:p>
            <a:r>
              <a:rPr lang="es-VE" sz="1000" dirty="0" smtClean="0">
                <a:solidFill>
                  <a:schemeClr val="bg1">
                    <a:lumMod val="85000"/>
                  </a:schemeClr>
                </a:solidFill>
              </a:rPr>
              <a:t>Así como a empresas de fabricación</a:t>
            </a:r>
            <a:r>
              <a:rPr lang="es-VE" sz="1000" dirty="0">
                <a:solidFill>
                  <a:schemeClr val="bg1">
                    <a:lumMod val="85000"/>
                  </a:schemeClr>
                </a:solidFill>
              </a:rPr>
              <a:t>, importación y comercialización de soluciones integrales en salud, higiene y </a:t>
            </a:r>
            <a:r>
              <a:rPr lang="es-VE" sz="1000" dirty="0" smtClean="0">
                <a:solidFill>
                  <a:schemeClr val="bg1">
                    <a:lumMod val="85000"/>
                  </a:schemeClr>
                </a:solidFill>
              </a:rPr>
              <a:t>nutrición</a:t>
            </a:r>
            <a:endParaRPr lang="en-US" sz="1000" dirty="0">
              <a:solidFill>
                <a:schemeClr val="bg1">
                  <a:lumMod val="85000"/>
                </a:schemeClr>
              </a:solidFill>
            </a:endParaRPr>
          </a:p>
        </p:txBody>
      </p:sp>
      <p:sp>
        <p:nvSpPr>
          <p:cNvPr id="58" name="Freeform 57"/>
          <p:cNvSpPr/>
          <p:nvPr/>
        </p:nvSpPr>
        <p:spPr bwMode="gray">
          <a:xfrm flipV="1">
            <a:off x="5761761" y="1801528"/>
            <a:ext cx="2011680" cy="647832"/>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chemeClr val="accent6"/>
            </a:solidFill>
            <a:miter lim="800000"/>
            <a:headEnd/>
            <a:tailEnd/>
          </a:ln>
        </p:spPr>
        <p:txBody>
          <a:bodyPr rtlCol="0" anchor="ctr"/>
          <a:lstStyle/>
          <a:p>
            <a:pPr algn="ctr"/>
            <a:endParaRPr lang="en-US">
              <a:solidFill>
                <a:schemeClr val="accent6"/>
              </a:solidFill>
            </a:endParaRPr>
          </a:p>
        </p:txBody>
      </p:sp>
      <p:sp>
        <p:nvSpPr>
          <p:cNvPr id="59" name="Rectangle 58"/>
          <p:cNvSpPr/>
          <p:nvPr/>
        </p:nvSpPr>
        <p:spPr>
          <a:xfrm>
            <a:off x="5875368" y="1617656"/>
            <a:ext cx="2099536" cy="153888"/>
          </a:xfrm>
          <a:prstGeom prst="rect">
            <a:avLst/>
          </a:prstGeom>
        </p:spPr>
        <p:txBody>
          <a:bodyPr wrap="square" lIns="0" tIns="0" rIns="0" bIns="0">
            <a:spAutoFit/>
          </a:bodyPr>
          <a:lstStyle/>
          <a:p>
            <a:pPr algn="ctr"/>
            <a:r>
              <a:rPr lang="en-US" sz="1000" b="1" dirty="0" smtClean="0">
                <a:solidFill>
                  <a:schemeClr val="accent6"/>
                </a:solidFill>
              </a:rPr>
              <a:t>Material </a:t>
            </a:r>
            <a:r>
              <a:rPr lang="en-US" sz="1000" b="1" dirty="0" err="1" smtClean="0">
                <a:solidFill>
                  <a:schemeClr val="accent6"/>
                </a:solidFill>
              </a:rPr>
              <a:t>Médicos</a:t>
            </a:r>
            <a:r>
              <a:rPr lang="en-US" sz="1000" b="1" dirty="0" smtClean="0">
                <a:solidFill>
                  <a:schemeClr val="accent6"/>
                </a:solidFill>
              </a:rPr>
              <a:t>/</a:t>
            </a:r>
            <a:r>
              <a:rPr lang="en-US" sz="1000" b="1" dirty="0" err="1" smtClean="0">
                <a:solidFill>
                  <a:schemeClr val="accent6"/>
                </a:solidFill>
              </a:rPr>
              <a:t>Quirúrjicos</a:t>
            </a:r>
            <a:endParaRPr lang="en-US" sz="800" dirty="0">
              <a:solidFill>
                <a:schemeClr val="accent6"/>
              </a:solidFill>
            </a:endParaRPr>
          </a:p>
        </p:txBody>
      </p:sp>
      <p:sp>
        <p:nvSpPr>
          <p:cNvPr id="68" name="Rectangle 67"/>
          <p:cNvSpPr/>
          <p:nvPr/>
        </p:nvSpPr>
        <p:spPr>
          <a:xfrm>
            <a:off x="5948695" y="1793611"/>
            <a:ext cx="1978356" cy="615553"/>
          </a:xfrm>
          <a:prstGeom prst="rect">
            <a:avLst/>
          </a:prstGeom>
        </p:spPr>
        <p:txBody>
          <a:bodyPr wrap="square" lIns="0" tIns="0" rIns="0" bIns="0">
            <a:spAutoFit/>
          </a:bodyPr>
          <a:lstStyle/>
          <a:p>
            <a:r>
              <a:rPr lang="en-US" sz="1000" dirty="0" err="1" smtClean="0"/>
              <a:t>Proporcionamos</a:t>
            </a:r>
            <a:r>
              <a:rPr lang="en-US" sz="1000" dirty="0" smtClean="0"/>
              <a:t> </a:t>
            </a:r>
            <a:r>
              <a:rPr lang="en-US" sz="1000" dirty="0" err="1" smtClean="0"/>
              <a:t>servicios</a:t>
            </a:r>
            <a:r>
              <a:rPr lang="en-US" sz="1000" dirty="0" smtClean="0"/>
              <a:t> a </a:t>
            </a:r>
            <a:r>
              <a:rPr lang="en-US" sz="1000" dirty="0" err="1" smtClean="0"/>
              <a:t>empresas</a:t>
            </a:r>
            <a:r>
              <a:rPr lang="en-US" sz="1000" dirty="0" smtClean="0"/>
              <a:t> </a:t>
            </a:r>
            <a:r>
              <a:rPr lang="en-US" sz="1000" dirty="0"/>
              <a:t>de </a:t>
            </a:r>
            <a:r>
              <a:rPr lang="en-US" sz="1000" dirty="0" err="1"/>
              <a:t>reparación</a:t>
            </a:r>
            <a:r>
              <a:rPr lang="en-US" sz="1000" dirty="0"/>
              <a:t> de material e instrumental medico </a:t>
            </a:r>
            <a:r>
              <a:rPr lang="en-US" sz="1000" dirty="0" err="1" smtClean="0"/>
              <a:t>quirúrjico</a:t>
            </a:r>
            <a:endParaRPr lang="en-US" sz="1000" dirty="0"/>
          </a:p>
        </p:txBody>
      </p:sp>
      <p:grpSp>
        <p:nvGrpSpPr>
          <p:cNvPr id="69" name="Group 67"/>
          <p:cNvGrpSpPr>
            <a:grpSpLocks noChangeAspect="1"/>
          </p:cNvGrpSpPr>
          <p:nvPr/>
        </p:nvGrpSpPr>
        <p:grpSpPr bwMode="auto">
          <a:xfrm>
            <a:off x="4826259" y="3021064"/>
            <a:ext cx="754558" cy="754349"/>
            <a:chOff x="1017" y="408"/>
            <a:chExt cx="3636" cy="3635"/>
          </a:xfrm>
          <a:solidFill>
            <a:schemeClr val="bg1"/>
          </a:solidFill>
        </p:grpSpPr>
        <p:sp>
          <p:nvSpPr>
            <p:cNvPr id="70" name="Freeform 68"/>
            <p:cNvSpPr>
              <a:spLocks noEditPoints="1"/>
            </p:cNvSpPr>
            <p:nvPr/>
          </p:nvSpPr>
          <p:spPr bwMode="auto">
            <a:xfrm>
              <a:off x="1017" y="408"/>
              <a:ext cx="3636" cy="3635"/>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71" name="Freeform 69"/>
            <p:cNvSpPr>
              <a:spLocks noEditPoints="1"/>
            </p:cNvSpPr>
            <p:nvPr/>
          </p:nvSpPr>
          <p:spPr bwMode="auto">
            <a:xfrm>
              <a:off x="1699" y="1075"/>
              <a:ext cx="2272" cy="2286"/>
            </a:xfrm>
            <a:custGeom>
              <a:avLst/>
              <a:gdLst>
                <a:gd name="T0" fmla="*/ 234 w 320"/>
                <a:gd name="T1" fmla="*/ 55 h 322"/>
                <a:gd name="T2" fmla="*/ 221 w 320"/>
                <a:gd name="T3" fmla="*/ 56 h 322"/>
                <a:gd name="T4" fmla="*/ 225 w 320"/>
                <a:gd name="T5" fmla="*/ 49 h 322"/>
                <a:gd name="T6" fmla="*/ 234 w 320"/>
                <a:gd name="T7" fmla="*/ 12 h 322"/>
                <a:gd name="T8" fmla="*/ 224 w 320"/>
                <a:gd name="T9" fmla="*/ 2 h 322"/>
                <a:gd name="T10" fmla="*/ 163 w 320"/>
                <a:gd name="T11" fmla="*/ 25 h 322"/>
                <a:gd name="T12" fmla="*/ 158 w 320"/>
                <a:gd name="T13" fmla="*/ 31 h 322"/>
                <a:gd name="T14" fmla="*/ 133 w 320"/>
                <a:gd name="T15" fmla="*/ 3 h 322"/>
                <a:gd name="T16" fmla="*/ 119 w 320"/>
                <a:gd name="T17" fmla="*/ 7 h 322"/>
                <a:gd name="T18" fmla="*/ 122 w 320"/>
                <a:gd name="T19" fmla="*/ 21 h 322"/>
                <a:gd name="T20" fmla="*/ 148 w 320"/>
                <a:gd name="T21" fmla="*/ 67 h 322"/>
                <a:gd name="T22" fmla="*/ 149 w 320"/>
                <a:gd name="T23" fmla="*/ 74 h 322"/>
                <a:gd name="T24" fmla="*/ 146 w 320"/>
                <a:gd name="T25" fmla="*/ 73 h 322"/>
                <a:gd name="T26" fmla="*/ 124 w 320"/>
                <a:gd name="T27" fmla="*/ 66 h 322"/>
                <a:gd name="T28" fmla="*/ 85 w 320"/>
                <a:gd name="T29" fmla="*/ 55 h 322"/>
                <a:gd name="T30" fmla="*/ 0 w 320"/>
                <a:gd name="T31" fmla="*/ 140 h 322"/>
                <a:gd name="T32" fmla="*/ 78 w 320"/>
                <a:gd name="T33" fmla="*/ 308 h 322"/>
                <a:gd name="T34" fmla="*/ 106 w 320"/>
                <a:gd name="T35" fmla="*/ 322 h 322"/>
                <a:gd name="T36" fmla="*/ 121 w 320"/>
                <a:gd name="T37" fmla="*/ 319 h 322"/>
                <a:gd name="T38" fmla="*/ 160 w 320"/>
                <a:gd name="T39" fmla="*/ 311 h 322"/>
                <a:gd name="T40" fmla="*/ 199 w 320"/>
                <a:gd name="T41" fmla="*/ 319 h 322"/>
                <a:gd name="T42" fmla="*/ 213 w 320"/>
                <a:gd name="T43" fmla="*/ 322 h 322"/>
                <a:gd name="T44" fmla="*/ 242 w 320"/>
                <a:gd name="T45" fmla="*/ 308 h 322"/>
                <a:gd name="T46" fmla="*/ 320 w 320"/>
                <a:gd name="T47" fmla="*/ 140 h 322"/>
                <a:gd name="T48" fmla="*/ 234 w 320"/>
                <a:gd name="T49" fmla="*/ 55 h 322"/>
                <a:gd name="T50" fmla="*/ 179 w 320"/>
                <a:gd name="T51" fmla="*/ 39 h 322"/>
                <a:gd name="T52" fmla="*/ 212 w 320"/>
                <a:gd name="T53" fmla="*/ 24 h 322"/>
                <a:gd name="T54" fmla="*/ 206 w 320"/>
                <a:gd name="T55" fmla="*/ 39 h 322"/>
                <a:gd name="T56" fmla="*/ 170 w 320"/>
                <a:gd name="T57" fmla="*/ 65 h 322"/>
                <a:gd name="T58" fmla="*/ 179 w 320"/>
                <a:gd name="T59" fmla="*/ 39 h 322"/>
                <a:gd name="T60" fmla="*/ 228 w 320"/>
                <a:gd name="T61" fmla="*/ 292 h 322"/>
                <a:gd name="T62" fmla="*/ 226 w 320"/>
                <a:gd name="T63" fmla="*/ 293 h 322"/>
                <a:gd name="T64" fmla="*/ 213 w 320"/>
                <a:gd name="T65" fmla="*/ 300 h 322"/>
                <a:gd name="T66" fmla="*/ 207 w 320"/>
                <a:gd name="T67" fmla="*/ 299 h 322"/>
                <a:gd name="T68" fmla="*/ 160 w 320"/>
                <a:gd name="T69" fmla="*/ 290 h 322"/>
                <a:gd name="T70" fmla="*/ 113 w 320"/>
                <a:gd name="T71" fmla="*/ 299 h 322"/>
                <a:gd name="T72" fmla="*/ 106 w 320"/>
                <a:gd name="T73" fmla="*/ 300 h 322"/>
                <a:gd name="T74" fmla="*/ 93 w 320"/>
                <a:gd name="T75" fmla="*/ 293 h 322"/>
                <a:gd name="T76" fmla="*/ 92 w 320"/>
                <a:gd name="T77" fmla="*/ 292 h 322"/>
                <a:gd name="T78" fmla="*/ 21 w 320"/>
                <a:gd name="T79" fmla="*/ 140 h 322"/>
                <a:gd name="T80" fmla="*/ 85 w 320"/>
                <a:gd name="T81" fmla="*/ 76 h 322"/>
                <a:gd name="T82" fmla="*/ 115 w 320"/>
                <a:gd name="T83" fmla="*/ 85 h 322"/>
                <a:gd name="T84" fmla="*/ 141 w 320"/>
                <a:gd name="T85" fmla="*/ 94 h 322"/>
                <a:gd name="T86" fmla="*/ 208 w 320"/>
                <a:gd name="T87" fmla="*/ 82 h 322"/>
                <a:gd name="T88" fmla="*/ 234 w 320"/>
                <a:gd name="T89" fmla="*/ 76 h 322"/>
                <a:gd name="T90" fmla="*/ 298 w 320"/>
                <a:gd name="T91" fmla="*/ 140 h 322"/>
                <a:gd name="T92" fmla="*/ 228 w 320"/>
                <a:gd name="T93" fmla="*/ 29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0" h="322">
                  <a:moveTo>
                    <a:pt x="234" y="55"/>
                  </a:moveTo>
                  <a:cubicBezTo>
                    <a:pt x="230" y="55"/>
                    <a:pt x="225" y="55"/>
                    <a:pt x="221" y="56"/>
                  </a:cubicBezTo>
                  <a:cubicBezTo>
                    <a:pt x="223" y="54"/>
                    <a:pt x="224" y="51"/>
                    <a:pt x="225" y="49"/>
                  </a:cubicBezTo>
                  <a:cubicBezTo>
                    <a:pt x="234" y="31"/>
                    <a:pt x="234" y="13"/>
                    <a:pt x="234" y="12"/>
                  </a:cubicBezTo>
                  <a:cubicBezTo>
                    <a:pt x="234" y="6"/>
                    <a:pt x="230" y="2"/>
                    <a:pt x="224" y="2"/>
                  </a:cubicBezTo>
                  <a:cubicBezTo>
                    <a:pt x="196" y="2"/>
                    <a:pt x="176" y="10"/>
                    <a:pt x="163" y="25"/>
                  </a:cubicBezTo>
                  <a:cubicBezTo>
                    <a:pt x="161" y="27"/>
                    <a:pt x="160" y="29"/>
                    <a:pt x="158" y="31"/>
                  </a:cubicBezTo>
                  <a:cubicBezTo>
                    <a:pt x="148" y="13"/>
                    <a:pt x="134" y="4"/>
                    <a:pt x="133" y="3"/>
                  </a:cubicBezTo>
                  <a:cubicBezTo>
                    <a:pt x="128" y="0"/>
                    <a:pt x="122" y="2"/>
                    <a:pt x="119" y="7"/>
                  </a:cubicBezTo>
                  <a:cubicBezTo>
                    <a:pt x="116" y="11"/>
                    <a:pt x="117" y="18"/>
                    <a:pt x="122" y="21"/>
                  </a:cubicBezTo>
                  <a:cubicBezTo>
                    <a:pt x="123" y="22"/>
                    <a:pt x="145" y="37"/>
                    <a:pt x="148" y="67"/>
                  </a:cubicBezTo>
                  <a:cubicBezTo>
                    <a:pt x="148" y="70"/>
                    <a:pt x="149" y="72"/>
                    <a:pt x="149" y="74"/>
                  </a:cubicBezTo>
                  <a:cubicBezTo>
                    <a:pt x="148" y="74"/>
                    <a:pt x="147" y="74"/>
                    <a:pt x="146" y="73"/>
                  </a:cubicBezTo>
                  <a:cubicBezTo>
                    <a:pt x="138" y="72"/>
                    <a:pt x="131" y="69"/>
                    <a:pt x="124" y="66"/>
                  </a:cubicBezTo>
                  <a:cubicBezTo>
                    <a:pt x="112" y="60"/>
                    <a:pt x="100" y="55"/>
                    <a:pt x="85" y="55"/>
                  </a:cubicBezTo>
                  <a:cubicBezTo>
                    <a:pt x="38" y="55"/>
                    <a:pt x="0" y="93"/>
                    <a:pt x="0" y="140"/>
                  </a:cubicBezTo>
                  <a:cubicBezTo>
                    <a:pt x="0" y="242"/>
                    <a:pt x="69" y="301"/>
                    <a:pt x="78" y="308"/>
                  </a:cubicBezTo>
                  <a:cubicBezTo>
                    <a:pt x="84" y="315"/>
                    <a:pt x="92" y="322"/>
                    <a:pt x="106" y="322"/>
                  </a:cubicBezTo>
                  <a:cubicBezTo>
                    <a:pt x="111" y="322"/>
                    <a:pt x="116" y="321"/>
                    <a:pt x="121" y="319"/>
                  </a:cubicBezTo>
                  <a:cubicBezTo>
                    <a:pt x="122" y="319"/>
                    <a:pt x="139" y="311"/>
                    <a:pt x="160" y="311"/>
                  </a:cubicBezTo>
                  <a:cubicBezTo>
                    <a:pt x="180" y="311"/>
                    <a:pt x="198" y="319"/>
                    <a:pt x="199" y="319"/>
                  </a:cubicBezTo>
                  <a:cubicBezTo>
                    <a:pt x="203" y="321"/>
                    <a:pt x="208" y="322"/>
                    <a:pt x="213" y="322"/>
                  </a:cubicBezTo>
                  <a:cubicBezTo>
                    <a:pt x="227" y="322"/>
                    <a:pt x="236" y="315"/>
                    <a:pt x="242" y="308"/>
                  </a:cubicBezTo>
                  <a:cubicBezTo>
                    <a:pt x="250" y="301"/>
                    <a:pt x="320" y="242"/>
                    <a:pt x="320" y="140"/>
                  </a:cubicBezTo>
                  <a:cubicBezTo>
                    <a:pt x="320" y="93"/>
                    <a:pt x="281" y="55"/>
                    <a:pt x="234" y="55"/>
                  </a:cubicBezTo>
                  <a:close/>
                  <a:moveTo>
                    <a:pt x="179" y="39"/>
                  </a:moveTo>
                  <a:cubicBezTo>
                    <a:pt x="186" y="30"/>
                    <a:pt x="197" y="25"/>
                    <a:pt x="212" y="24"/>
                  </a:cubicBezTo>
                  <a:cubicBezTo>
                    <a:pt x="211" y="28"/>
                    <a:pt x="209" y="34"/>
                    <a:pt x="206" y="39"/>
                  </a:cubicBezTo>
                  <a:cubicBezTo>
                    <a:pt x="199" y="54"/>
                    <a:pt x="187" y="63"/>
                    <a:pt x="170" y="65"/>
                  </a:cubicBezTo>
                  <a:cubicBezTo>
                    <a:pt x="170" y="57"/>
                    <a:pt x="172" y="47"/>
                    <a:pt x="179" y="39"/>
                  </a:cubicBezTo>
                  <a:close/>
                  <a:moveTo>
                    <a:pt x="228" y="292"/>
                  </a:moveTo>
                  <a:cubicBezTo>
                    <a:pt x="227" y="292"/>
                    <a:pt x="227" y="293"/>
                    <a:pt x="226" y="293"/>
                  </a:cubicBezTo>
                  <a:cubicBezTo>
                    <a:pt x="222" y="299"/>
                    <a:pt x="218" y="300"/>
                    <a:pt x="213" y="300"/>
                  </a:cubicBezTo>
                  <a:cubicBezTo>
                    <a:pt x="211" y="300"/>
                    <a:pt x="208" y="300"/>
                    <a:pt x="207" y="299"/>
                  </a:cubicBezTo>
                  <a:cubicBezTo>
                    <a:pt x="206" y="299"/>
                    <a:pt x="185" y="290"/>
                    <a:pt x="160" y="290"/>
                  </a:cubicBezTo>
                  <a:cubicBezTo>
                    <a:pt x="135" y="290"/>
                    <a:pt x="113" y="299"/>
                    <a:pt x="113" y="299"/>
                  </a:cubicBezTo>
                  <a:cubicBezTo>
                    <a:pt x="111" y="300"/>
                    <a:pt x="109" y="300"/>
                    <a:pt x="106" y="300"/>
                  </a:cubicBezTo>
                  <a:cubicBezTo>
                    <a:pt x="101" y="300"/>
                    <a:pt x="98" y="299"/>
                    <a:pt x="93" y="293"/>
                  </a:cubicBezTo>
                  <a:cubicBezTo>
                    <a:pt x="93" y="293"/>
                    <a:pt x="92" y="292"/>
                    <a:pt x="92" y="292"/>
                  </a:cubicBezTo>
                  <a:cubicBezTo>
                    <a:pt x="91" y="291"/>
                    <a:pt x="21" y="236"/>
                    <a:pt x="21" y="140"/>
                  </a:cubicBezTo>
                  <a:cubicBezTo>
                    <a:pt x="21" y="105"/>
                    <a:pt x="50" y="76"/>
                    <a:pt x="85" y="76"/>
                  </a:cubicBezTo>
                  <a:cubicBezTo>
                    <a:pt x="95" y="76"/>
                    <a:pt x="105" y="81"/>
                    <a:pt x="115" y="85"/>
                  </a:cubicBezTo>
                  <a:cubicBezTo>
                    <a:pt x="123" y="89"/>
                    <a:pt x="132" y="92"/>
                    <a:pt x="141" y="94"/>
                  </a:cubicBezTo>
                  <a:cubicBezTo>
                    <a:pt x="163" y="99"/>
                    <a:pt x="187" y="95"/>
                    <a:pt x="208" y="82"/>
                  </a:cubicBezTo>
                  <a:cubicBezTo>
                    <a:pt x="214" y="78"/>
                    <a:pt x="223" y="76"/>
                    <a:pt x="234" y="76"/>
                  </a:cubicBezTo>
                  <a:cubicBezTo>
                    <a:pt x="270" y="76"/>
                    <a:pt x="298" y="105"/>
                    <a:pt x="298" y="140"/>
                  </a:cubicBezTo>
                  <a:cubicBezTo>
                    <a:pt x="298" y="236"/>
                    <a:pt x="228" y="291"/>
                    <a:pt x="228" y="2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grpSp>
        <p:nvGrpSpPr>
          <p:cNvPr id="72" name="Group 468"/>
          <p:cNvGrpSpPr>
            <a:grpSpLocks noChangeAspect="1"/>
          </p:cNvGrpSpPr>
          <p:nvPr/>
        </p:nvGrpSpPr>
        <p:grpSpPr bwMode="auto">
          <a:xfrm>
            <a:off x="5712418" y="2541895"/>
            <a:ext cx="765735" cy="765735"/>
            <a:chOff x="1146" y="1573"/>
            <a:chExt cx="340" cy="340"/>
          </a:xfrm>
          <a:solidFill>
            <a:schemeClr val="bg1"/>
          </a:solidFill>
        </p:grpSpPr>
        <p:sp>
          <p:nvSpPr>
            <p:cNvPr id="73" name="Freeform 469"/>
            <p:cNvSpPr>
              <a:spLocks noEditPoints="1"/>
            </p:cNvSpPr>
            <p:nvPr/>
          </p:nvSpPr>
          <p:spPr bwMode="auto">
            <a:xfrm>
              <a:off x="1146" y="157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470"/>
            <p:cNvSpPr>
              <a:spLocks noEditPoints="1"/>
            </p:cNvSpPr>
            <p:nvPr/>
          </p:nvSpPr>
          <p:spPr bwMode="auto">
            <a:xfrm>
              <a:off x="1216" y="1643"/>
              <a:ext cx="185" cy="184"/>
            </a:xfrm>
            <a:custGeom>
              <a:avLst/>
              <a:gdLst>
                <a:gd name="T0" fmla="*/ 215 w 279"/>
                <a:gd name="T1" fmla="*/ 200 h 278"/>
                <a:gd name="T2" fmla="*/ 226 w 279"/>
                <a:gd name="T3" fmla="*/ 185 h 278"/>
                <a:gd name="T4" fmla="*/ 215 w 279"/>
                <a:gd name="T5" fmla="*/ 170 h 278"/>
                <a:gd name="T6" fmla="*/ 226 w 279"/>
                <a:gd name="T7" fmla="*/ 155 h 278"/>
                <a:gd name="T8" fmla="*/ 102 w 279"/>
                <a:gd name="T9" fmla="*/ 27 h 278"/>
                <a:gd name="T10" fmla="*/ 65 w 279"/>
                <a:gd name="T11" fmla="*/ 49 h 278"/>
                <a:gd name="T12" fmla="*/ 65 w 279"/>
                <a:gd name="T13" fmla="*/ 19 h 278"/>
                <a:gd name="T14" fmla="*/ 49 w 279"/>
                <a:gd name="T15" fmla="*/ 4 h 278"/>
                <a:gd name="T16" fmla="*/ 4 w 279"/>
                <a:gd name="T17" fmla="*/ 65 h 278"/>
                <a:gd name="T18" fmla="*/ 19 w 279"/>
                <a:gd name="T19" fmla="*/ 65 h 278"/>
                <a:gd name="T20" fmla="*/ 49 w 279"/>
                <a:gd name="T21" fmla="*/ 65 h 278"/>
                <a:gd name="T22" fmla="*/ 25 w 279"/>
                <a:gd name="T23" fmla="*/ 91 h 278"/>
                <a:gd name="T24" fmla="*/ 27 w 279"/>
                <a:gd name="T25" fmla="*/ 102 h 278"/>
                <a:gd name="T26" fmla="*/ 163 w 279"/>
                <a:gd name="T27" fmla="*/ 223 h 278"/>
                <a:gd name="T28" fmla="*/ 178 w 279"/>
                <a:gd name="T29" fmla="*/ 223 h 278"/>
                <a:gd name="T30" fmla="*/ 193 w 279"/>
                <a:gd name="T31" fmla="*/ 223 h 278"/>
                <a:gd name="T32" fmla="*/ 259 w 279"/>
                <a:gd name="T33" fmla="*/ 274 h 278"/>
                <a:gd name="T34" fmla="*/ 274 w 279"/>
                <a:gd name="T35" fmla="*/ 274 h 278"/>
                <a:gd name="T36" fmla="*/ 178 w 279"/>
                <a:gd name="T37" fmla="*/ 193 h 278"/>
                <a:gd name="T38" fmla="*/ 155 w 279"/>
                <a:gd name="T39" fmla="*/ 200 h 278"/>
                <a:gd name="T40" fmla="*/ 95 w 279"/>
                <a:gd name="T41" fmla="*/ 49 h 278"/>
                <a:gd name="T42" fmla="*/ 95 w 279"/>
                <a:gd name="T43" fmla="*/ 80 h 278"/>
                <a:gd name="T44" fmla="*/ 102 w 279"/>
                <a:gd name="T45" fmla="*/ 98 h 278"/>
                <a:gd name="T46" fmla="*/ 125 w 279"/>
                <a:gd name="T47" fmla="*/ 80 h 278"/>
                <a:gd name="T48" fmla="*/ 125 w 279"/>
                <a:gd name="T49" fmla="*/ 110 h 278"/>
                <a:gd name="T50" fmla="*/ 132 w 279"/>
                <a:gd name="T51" fmla="*/ 128 h 278"/>
                <a:gd name="T52" fmla="*/ 155 w 279"/>
                <a:gd name="T53" fmla="*/ 110 h 278"/>
                <a:gd name="T54" fmla="*/ 155 w 279"/>
                <a:gd name="T55" fmla="*/ 140 h 278"/>
                <a:gd name="T56" fmla="*/ 163 w 279"/>
                <a:gd name="T57" fmla="*/ 158 h 278"/>
                <a:gd name="T58" fmla="*/ 185 w 279"/>
                <a:gd name="T59" fmla="*/ 140 h 278"/>
                <a:gd name="T60" fmla="*/ 193 w 279"/>
                <a:gd name="T61" fmla="*/ 163 h 278"/>
                <a:gd name="T62" fmla="*/ 193 w 279"/>
                <a:gd name="T63" fmla="*/ 178 h 278"/>
                <a:gd name="T64" fmla="*/ 185 w 279"/>
                <a:gd name="T65" fmla="*/ 20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278">
                  <a:moveTo>
                    <a:pt x="274" y="259"/>
                  </a:moveTo>
                  <a:cubicBezTo>
                    <a:pt x="215" y="200"/>
                    <a:pt x="215" y="200"/>
                    <a:pt x="215" y="200"/>
                  </a:cubicBezTo>
                  <a:cubicBezTo>
                    <a:pt x="223" y="193"/>
                    <a:pt x="223" y="193"/>
                    <a:pt x="223" y="193"/>
                  </a:cubicBezTo>
                  <a:cubicBezTo>
                    <a:pt x="225" y="191"/>
                    <a:pt x="226" y="188"/>
                    <a:pt x="226" y="185"/>
                  </a:cubicBezTo>
                  <a:cubicBezTo>
                    <a:pt x="226" y="182"/>
                    <a:pt x="225" y="180"/>
                    <a:pt x="223" y="178"/>
                  </a:cubicBezTo>
                  <a:cubicBezTo>
                    <a:pt x="215" y="170"/>
                    <a:pt x="215" y="170"/>
                    <a:pt x="215" y="170"/>
                  </a:cubicBezTo>
                  <a:cubicBezTo>
                    <a:pt x="223" y="163"/>
                    <a:pt x="223" y="163"/>
                    <a:pt x="223" y="163"/>
                  </a:cubicBezTo>
                  <a:cubicBezTo>
                    <a:pt x="225" y="161"/>
                    <a:pt x="226" y="158"/>
                    <a:pt x="226" y="155"/>
                  </a:cubicBezTo>
                  <a:cubicBezTo>
                    <a:pt x="226" y="152"/>
                    <a:pt x="225" y="150"/>
                    <a:pt x="223" y="148"/>
                  </a:cubicBezTo>
                  <a:cubicBezTo>
                    <a:pt x="102" y="27"/>
                    <a:pt x="102" y="27"/>
                    <a:pt x="102" y="27"/>
                  </a:cubicBezTo>
                  <a:cubicBezTo>
                    <a:pt x="98" y="23"/>
                    <a:pt x="91" y="23"/>
                    <a:pt x="87" y="27"/>
                  </a:cubicBezTo>
                  <a:cubicBezTo>
                    <a:pt x="65" y="49"/>
                    <a:pt x="65" y="49"/>
                    <a:pt x="65" y="49"/>
                  </a:cubicBezTo>
                  <a:cubicBezTo>
                    <a:pt x="49" y="34"/>
                    <a:pt x="49" y="34"/>
                    <a:pt x="49" y="34"/>
                  </a:cubicBezTo>
                  <a:cubicBezTo>
                    <a:pt x="65" y="19"/>
                    <a:pt x="65" y="19"/>
                    <a:pt x="65" y="19"/>
                  </a:cubicBezTo>
                  <a:cubicBezTo>
                    <a:pt x="69" y="15"/>
                    <a:pt x="69" y="8"/>
                    <a:pt x="65" y="4"/>
                  </a:cubicBezTo>
                  <a:cubicBezTo>
                    <a:pt x="60" y="0"/>
                    <a:pt x="54" y="0"/>
                    <a:pt x="49" y="4"/>
                  </a:cubicBezTo>
                  <a:cubicBezTo>
                    <a:pt x="4" y="49"/>
                    <a:pt x="4" y="49"/>
                    <a:pt x="4" y="49"/>
                  </a:cubicBezTo>
                  <a:cubicBezTo>
                    <a:pt x="0" y="54"/>
                    <a:pt x="0" y="60"/>
                    <a:pt x="4" y="65"/>
                  </a:cubicBezTo>
                  <a:cubicBezTo>
                    <a:pt x="6" y="67"/>
                    <a:pt x="9" y="68"/>
                    <a:pt x="12" y="68"/>
                  </a:cubicBezTo>
                  <a:cubicBezTo>
                    <a:pt x="15" y="68"/>
                    <a:pt x="17" y="67"/>
                    <a:pt x="19" y="65"/>
                  </a:cubicBezTo>
                  <a:cubicBezTo>
                    <a:pt x="34" y="49"/>
                    <a:pt x="34" y="49"/>
                    <a:pt x="34" y="49"/>
                  </a:cubicBezTo>
                  <a:cubicBezTo>
                    <a:pt x="49" y="65"/>
                    <a:pt x="49" y="65"/>
                    <a:pt x="49" y="65"/>
                  </a:cubicBezTo>
                  <a:cubicBezTo>
                    <a:pt x="27" y="87"/>
                    <a:pt x="27" y="87"/>
                    <a:pt x="27" y="87"/>
                  </a:cubicBezTo>
                  <a:cubicBezTo>
                    <a:pt x="26" y="88"/>
                    <a:pt x="25" y="89"/>
                    <a:pt x="25" y="91"/>
                  </a:cubicBezTo>
                  <a:cubicBezTo>
                    <a:pt x="23" y="93"/>
                    <a:pt x="23" y="96"/>
                    <a:pt x="25" y="99"/>
                  </a:cubicBezTo>
                  <a:cubicBezTo>
                    <a:pt x="25" y="100"/>
                    <a:pt x="26" y="101"/>
                    <a:pt x="27" y="102"/>
                  </a:cubicBezTo>
                  <a:cubicBezTo>
                    <a:pt x="148" y="223"/>
                    <a:pt x="148" y="223"/>
                    <a:pt x="148" y="223"/>
                  </a:cubicBezTo>
                  <a:cubicBezTo>
                    <a:pt x="152" y="227"/>
                    <a:pt x="158" y="227"/>
                    <a:pt x="163" y="223"/>
                  </a:cubicBezTo>
                  <a:cubicBezTo>
                    <a:pt x="170" y="215"/>
                    <a:pt x="170" y="215"/>
                    <a:pt x="170" y="215"/>
                  </a:cubicBezTo>
                  <a:cubicBezTo>
                    <a:pt x="178" y="223"/>
                    <a:pt x="178" y="223"/>
                    <a:pt x="178" y="223"/>
                  </a:cubicBezTo>
                  <a:cubicBezTo>
                    <a:pt x="180" y="225"/>
                    <a:pt x="182" y="226"/>
                    <a:pt x="185" y="226"/>
                  </a:cubicBezTo>
                  <a:cubicBezTo>
                    <a:pt x="188" y="226"/>
                    <a:pt x="191" y="225"/>
                    <a:pt x="193" y="223"/>
                  </a:cubicBezTo>
                  <a:cubicBezTo>
                    <a:pt x="200" y="215"/>
                    <a:pt x="200" y="215"/>
                    <a:pt x="200" y="215"/>
                  </a:cubicBezTo>
                  <a:cubicBezTo>
                    <a:pt x="259" y="274"/>
                    <a:pt x="259" y="274"/>
                    <a:pt x="259" y="274"/>
                  </a:cubicBezTo>
                  <a:cubicBezTo>
                    <a:pt x="261" y="277"/>
                    <a:pt x="264" y="278"/>
                    <a:pt x="267" y="278"/>
                  </a:cubicBezTo>
                  <a:cubicBezTo>
                    <a:pt x="270" y="278"/>
                    <a:pt x="272" y="277"/>
                    <a:pt x="274" y="274"/>
                  </a:cubicBezTo>
                  <a:cubicBezTo>
                    <a:pt x="279" y="270"/>
                    <a:pt x="279" y="264"/>
                    <a:pt x="274" y="259"/>
                  </a:cubicBezTo>
                  <a:close/>
                  <a:moveTo>
                    <a:pt x="178" y="193"/>
                  </a:moveTo>
                  <a:cubicBezTo>
                    <a:pt x="174" y="189"/>
                    <a:pt x="167" y="189"/>
                    <a:pt x="163" y="193"/>
                  </a:cubicBezTo>
                  <a:cubicBezTo>
                    <a:pt x="155" y="200"/>
                    <a:pt x="155" y="200"/>
                    <a:pt x="155" y="200"/>
                  </a:cubicBezTo>
                  <a:cubicBezTo>
                    <a:pt x="49" y="95"/>
                    <a:pt x="49" y="95"/>
                    <a:pt x="49" y="95"/>
                  </a:cubicBezTo>
                  <a:cubicBezTo>
                    <a:pt x="95" y="49"/>
                    <a:pt x="95" y="49"/>
                    <a:pt x="95" y="49"/>
                  </a:cubicBezTo>
                  <a:cubicBezTo>
                    <a:pt x="110" y="65"/>
                    <a:pt x="110" y="65"/>
                    <a:pt x="110" y="65"/>
                  </a:cubicBezTo>
                  <a:cubicBezTo>
                    <a:pt x="95" y="80"/>
                    <a:pt x="95" y="80"/>
                    <a:pt x="95" y="80"/>
                  </a:cubicBezTo>
                  <a:cubicBezTo>
                    <a:pt x="91" y="84"/>
                    <a:pt x="91" y="91"/>
                    <a:pt x="95" y="95"/>
                  </a:cubicBezTo>
                  <a:cubicBezTo>
                    <a:pt x="97" y="97"/>
                    <a:pt x="100" y="98"/>
                    <a:pt x="102" y="98"/>
                  </a:cubicBezTo>
                  <a:cubicBezTo>
                    <a:pt x="105" y="98"/>
                    <a:pt x="108" y="97"/>
                    <a:pt x="110" y="95"/>
                  </a:cubicBezTo>
                  <a:cubicBezTo>
                    <a:pt x="125" y="80"/>
                    <a:pt x="125" y="80"/>
                    <a:pt x="125" y="80"/>
                  </a:cubicBezTo>
                  <a:cubicBezTo>
                    <a:pt x="140" y="95"/>
                    <a:pt x="140" y="95"/>
                    <a:pt x="140" y="95"/>
                  </a:cubicBezTo>
                  <a:cubicBezTo>
                    <a:pt x="125" y="110"/>
                    <a:pt x="125" y="110"/>
                    <a:pt x="125" y="110"/>
                  </a:cubicBezTo>
                  <a:cubicBezTo>
                    <a:pt x="121" y="114"/>
                    <a:pt x="121" y="121"/>
                    <a:pt x="125" y="125"/>
                  </a:cubicBezTo>
                  <a:cubicBezTo>
                    <a:pt x="127" y="127"/>
                    <a:pt x="130" y="128"/>
                    <a:pt x="132" y="128"/>
                  </a:cubicBezTo>
                  <a:cubicBezTo>
                    <a:pt x="135" y="128"/>
                    <a:pt x="138" y="127"/>
                    <a:pt x="140" y="125"/>
                  </a:cubicBezTo>
                  <a:cubicBezTo>
                    <a:pt x="155" y="110"/>
                    <a:pt x="155" y="110"/>
                    <a:pt x="155" y="110"/>
                  </a:cubicBezTo>
                  <a:cubicBezTo>
                    <a:pt x="170" y="125"/>
                    <a:pt x="170" y="125"/>
                    <a:pt x="170" y="125"/>
                  </a:cubicBezTo>
                  <a:cubicBezTo>
                    <a:pt x="155" y="140"/>
                    <a:pt x="155" y="140"/>
                    <a:pt x="155" y="140"/>
                  </a:cubicBezTo>
                  <a:cubicBezTo>
                    <a:pt x="151" y="144"/>
                    <a:pt x="151" y="151"/>
                    <a:pt x="155" y="155"/>
                  </a:cubicBezTo>
                  <a:cubicBezTo>
                    <a:pt x="157" y="157"/>
                    <a:pt x="160" y="158"/>
                    <a:pt x="163" y="158"/>
                  </a:cubicBezTo>
                  <a:cubicBezTo>
                    <a:pt x="165" y="158"/>
                    <a:pt x="168" y="157"/>
                    <a:pt x="170" y="155"/>
                  </a:cubicBezTo>
                  <a:cubicBezTo>
                    <a:pt x="185" y="140"/>
                    <a:pt x="185" y="140"/>
                    <a:pt x="185" y="140"/>
                  </a:cubicBezTo>
                  <a:cubicBezTo>
                    <a:pt x="200" y="155"/>
                    <a:pt x="200" y="155"/>
                    <a:pt x="200" y="155"/>
                  </a:cubicBezTo>
                  <a:cubicBezTo>
                    <a:pt x="193" y="163"/>
                    <a:pt x="193" y="163"/>
                    <a:pt x="193" y="163"/>
                  </a:cubicBezTo>
                  <a:cubicBezTo>
                    <a:pt x="191" y="165"/>
                    <a:pt x="190" y="167"/>
                    <a:pt x="190" y="170"/>
                  </a:cubicBezTo>
                  <a:cubicBezTo>
                    <a:pt x="190" y="173"/>
                    <a:pt x="191" y="176"/>
                    <a:pt x="193" y="178"/>
                  </a:cubicBezTo>
                  <a:cubicBezTo>
                    <a:pt x="200" y="185"/>
                    <a:pt x="200" y="185"/>
                    <a:pt x="200" y="185"/>
                  </a:cubicBezTo>
                  <a:cubicBezTo>
                    <a:pt x="185" y="200"/>
                    <a:pt x="185" y="200"/>
                    <a:pt x="185" y="200"/>
                  </a:cubicBezTo>
                  <a:lnTo>
                    <a:pt x="178" y="19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5" name="Group 351"/>
          <p:cNvGrpSpPr>
            <a:grpSpLocks noChangeAspect="1"/>
          </p:cNvGrpSpPr>
          <p:nvPr/>
        </p:nvGrpSpPr>
        <p:grpSpPr bwMode="auto">
          <a:xfrm>
            <a:off x="6633877" y="3040585"/>
            <a:ext cx="756616" cy="758841"/>
            <a:chOff x="2717" y="1172"/>
            <a:chExt cx="340" cy="341"/>
          </a:xfrm>
          <a:solidFill>
            <a:schemeClr val="bg1"/>
          </a:solidFill>
        </p:grpSpPr>
        <p:sp>
          <p:nvSpPr>
            <p:cNvPr id="76" name="Freeform 352"/>
            <p:cNvSpPr>
              <a:spLocks noEditPoints="1"/>
            </p:cNvSpPr>
            <p:nvPr/>
          </p:nvSpPr>
          <p:spPr bwMode="auto">
            <a:xfrm>
              <a:off x="2781" y="1264"/>
              <a:ext cx="212" cy="185"/>
            </a:xfrm>
            <a:custGeom>
              <a:avLst/>
              <a:gdLst>
                <a:gd name="T0" fmla="*/ 298 w 320"/>
                <a:gd name="T1" fmla="*/ 152 h 278"/>
                <a:gd name="T2" fmla="*/ 298 w 320"/>
                <a:gd name="T3" fmla="*/ 107 h 278"/>
                <a:gd name="T4" fmla="*/ 245 w 320"/>
                <a:gd name="T5" fmla="*/ 54 h 278"/>
                <a:gd name="T6" fmla="*/ 192 w 320"/>
                <a:gd name="T7" fmla="*/ 107 h 278"/>
                <a:gd name="T8" fmla="*/ 192 w 320"/>
                <a:gd name="T9" fmla="*/ 203 h 278"/>
                <a:gd name="T10" fmla="*/ 138 w 320"/>
                <a:gd name="T11" fmla="*/ 256 h 278"/>
                <a:gd name="T12" fmla="*/ 85 w 320"/>
                <a:gd name="T13" fmla="*/ 203 h 278"/>
                <a:gd name="T14" fmla="*/ 85 w 320"/>
                <a:gd name="T15" fmla="*/ 149 h 278"/>
                <a:gd name="T16" fmla="*/ 149 w 320"/>
                <a:gd name="T17" fmla="*/ 86 h 278"/>
                <a:gd name="T18" fmla="*/ 149 w 320"/>
                <a:gd name="T19" fmla="*/ 11 h 278"/>
                <a:gd name="T20" fmla="*/ 138 w 320"/>
                <a:gd name="T21" fmla="*/ 0 h 278"/>
                <a:gd name="T22" fmla="*/ 117 w 320"/>
                <a:gd name="T23" fmla="*/ 0 h 278"/>
                <a:gd name="T24" fmla="*/ 106 w 320"/>
                <a:gd name="T25" fmla="*/ 11 h 278"/>
                <a:gd name="T26" fmla="*/ 117 w 320"/>
                <a:gd name="T27" fmla="*/ 22 h 278"/>
                <a:gd name="T28" fmla="*/ 128 w 320"/>
                <a:gd name="T29" fmla="*/ 22 h 278"/>
                <a:gd name="T30" fmla="*/ 128 w 320"/>
                <a:gd name="T31" fmla="*/ 86 h 278"/>
                <a:gd name="T32" fmla="*/ 74 w 320"/>
                <a:gd name="T33" fmla="*/ 128 h 278"/>
                <a:gd name="T34" fmla="*/ 21 w 320"/>
                <a:gd name="T35" fmla="*/ 86 h 278"/>
                <a:gd name="T36" fmla="*/ 21 w 320"/>
                <a:gd name="T37" fmla="*/ 22 h 278"/>
                <a:gd name="T38" fmla="*/ 32 w 320"/>
                <a:gd name="T39" fmla="*/ 22 h 278"/>
                <a:gd name="T40" fmla="*/ 42 w 320"/>
                <a:gd name="T41" fmla="*/ 11 h 278"/>
                <a:gd name="T42" fmla="*/ 32 w 320"/>
                <a:gd name="T43" fmla="*/ 0 h 278"/>
                <a:gd name="T44" fmla="*/ 10 w 320"/>
                <a:gd name="T45" fmla="*/ 0 h 278"/>
                <a:gd name="T46" fmla="*/ 0 w 320"/>
                <a:gd name="T47" fmla="*/ 11 h 278"/>
                <a:gd name="T48" fmla="*/ 0 w 320"/>
                <a:gd name="T49" fmla="*/ 86 h 278"/>
                <a:gd name="T50" fmla="*/ 64 w 320"/>
                <a:gd name="T51" fmla="*/ 149 h 278"/>
                <a:gd name="T52" fmla="*/ 64 w 320"/>
                <a:gd name="T53" fmla="*/ 203 h 278"/>
                <a:gd name="T54" fmla="*/ 138 w 320"/>
                <a:gd name="T55" fmla="*/ 278 h 278"/>
                <a:gd name="T56" fmla="*/ 213 w 320"/>
                <a:gd name="T57" fmla="*/ 203 h 278"/>
                <a:gd name="T58" fmla="*/ 213 w 320"/>
                <a:gd name="T59" fmla="*/ 107 h 278"/>
                <a:gd name="T60" fmla="*/ 245 w 320"/>
                <a:gd name="T61" fmla="*/ 75 h 278"/>
                <a:gd name="T62" fmla="*/ 277 w 320"/>
                <a:gd name="T63" fmla="*/ 107 h 278"/>
                <a:gd name="T64" fmla="*/ 277 w 320"/>
                <a:gd name="T65" fmla="*/ 152 h 278"/>
                <a:gd name="T66" fmla="*/ 256 w 320"/>
                <a:gd name="T67" fmla="*/ 182 h 278"/>
                <a:gd name="T68" fmla="*/ 288 w 320"/>
                <a:gd name="T69" fmla="*/ 214 h 278"/>
                <a:gd name="T70" fmla="*/ 320 w 320"/>
                <a:gd name="T71" fmla="*/ 182 h 278"/>
                <a:gd name="T72" fmla="*/ 298 w 320"/>
                <a:gd name="T73" fmla="*/ 152 h 278"/>
                <a:gd name="T74" fmla="*/ 288 w 320"/>
                <a:gd name="T75" fmla="*/ 192 h 278"/>
                <a:gd name="T76" fmla="*/ 277 w 320"/>
                <a:gd name="T77" fmla="*/ 182 h 278"/>
                <a:gd name="T78" fmla="*/ 288 w 320"/>
                <a:gd name="T79" fmla="*/ 171 h 278"/>
                <a:gd name="T80" fmla="*/ 298 w 320"/>
                <a:gd name="T81" fmla="*/ 182 h 278"/>
                <a:gd name="T82" fmla="*/ 288 w 320"/>
                <a:gd name="T83" fmla="*/ 1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0" h="278">
                  <a:moveTo>
                    <a:pt x="298" y="152"/>
                  </a:moveTo>
                  <a:cubicBezTo>
                    <a:pt x="298" y="107"/>
                    <a:pt x="298" y="107"/>
                    <a:pt x="298" y="107"/>
                  </a:cubicBezTo>
                  <a:cubicBezTo>
                    <a:pt x="298" y="78"/>
                    <a:pt x="274" y="54"/>
                    <a:pt x="245" y="54"/>
                  </a:cubicBezTo>
                  <a:cubicBezTo>
                    <a:pt x="216" y="54"/>
                    <a:pt x="192" y="78"/>
                    <a:pt x="192" y="107"/>
                  </a:cubicBezTo>
                  <a:cubicBezTo>
                    <a:pt x="192" y="203"/>
                    <a:pt x="192" y="203"/>
                    <a:pt x="192" y="203"/>
                  </a:cubicBezTo>
                  <a:cubicBezTo>
                    <a:pt x="192" y="232"/>
                    <a:pt x="168" y="256"/>
                    <a:pt x="138" y="256"/>
                  </a:cubicBezTo>
                  <a:cubicBezTo>
                    <a:pt x="109" y="256"/>
                    <a:pt x="85" y="232"/>
                    <a:pt x="85" y="203"/>
                  </a:cubicBezTo>
                  <a:cubicBezTo>
                    <a:pt x="85" y="149"/>
                    <a:pt x="85" y="149"/>
                    <a:pt x="85" y="149"/>
                  </a:cubicBezTo>
                  <a:cubicBezTo>
                    <a:pt x="117" y="144"/>
                    <a:pt x="149" y="118"/>
                    <a:pt x="149" y="86"/>
                  </a:cubicBezTo>
                  <a:cubicBezTo>
                    <a:pt x="149" y="11"/>
                    <a:pt x="149" y="11"/>
                    <a:pt x="149" y="11"/>
                  </a:cubicBezTo>
                  <a:cubicBezTo>
                    <a:pt x="149" y="5"/>
                    <a:pt x="144" y="0"/>
                    <a:pt x="138" y="0"/>
                  </a:cubicBezTo>
                  <a:cubicBezTo>
                    <a:pt x="117" y="0"/>
                    <a:pt x="117" y="0"/>
                    <a:pt x="117" y="0"/>
                  </a:cubicBezTo>
                  <a:cubicBezTo>
                    <a:pt x="111" y="0"/>
                    <a:pt x="106" y="5"/>
                    <a:pt x="106" y="11"/>
                  </a:cubicBezTo>
                  <a:cubicBezTo>
                    <a:pt x="106" y="17"/>
                    <a:pt x="111" y="22"/>
                    <a:pt x="117" y="22"/>
                  </a:cubicBezTo>
                  <a:cubicBezTo>
                    <a:pt x="128" y="22"/>
                    <a:pt x="128" y="22"/>
                    <a:pt x="128" y="22"/>
                  </a:cubicBezTo>
                  <a:cubicBezTo>
                    <a:pt x="128" y="86"/>
                    <a:pt x="128" y="86"/>
                    <a:pt x="128" y="86"/>
                  </a:cubicBezTo>
                  <a:cubicBezTo>
                    <a:pt x="128" y="109"/>
                    <a:pt x="98" y="128"/>
                    <a:pt x="74" y="128"/>
                  </a:cubicBezTo>
                  <a:cubicBezTo>
                    <a:pt x="50" y="128"/>
                    <a:pt x="21" y="109"/>
                    <a:pt x="21" y="86"/>
                  </a:cubicBezTo>
                  <a:cubicBezTo>
                    <a:pt x="21" y="22"/>
                    <a:pt x="21" y="22"/>
                    <a:pt x="21" y="22"/>
                  </a:cubicBezTo>
                  <a:cubicBezTo>
                    <a:pt x="32" y="22"/>
                    <a:pt x="32" y="22"/>
                    <a:pt x="32" y="22"/>
                  </a:cubicBezTo>
                  <a:cubicBezTo>
                    <a:pt x="38" y="22"/>
                    <a:pt x="42" y="17"/>
                    <a:pt x="42" y="11"/>
                  </a:cubicBezTo>
                  <a:cubicBezTo>
                    <a:pt x="42" y="5"/>
                    <a:pt x="38" y="0"/>
                    <a:pt x="32" y="0"/>
                  </a:cubicBezTo>
                  <a:cubicBezTo>
                    <a:pt x="10" y="0"/>
                    <a:pt x="10" y="0"/>
                    <a:pt x="10" y="0"/>
                  </a:cubicBezTo>
                  <a:cubicBezTo>
                    <a:pt x="4" y="0"/>
                    <a:pt x="0" y="5"/>
                    <a:pt x="0" y="11"/>
                  </a:cubicBezTo>
                  <a:cubicBezTo>
                    <a:pt x="0" y="86"/>
                    <a:pt x="0" y="86"/>
                    <a:pt x="0" y="86"/>
                  </a:cubicBezTo>
                  <a:cubicBezTo>
                    <a:pt x="0" y="118"/>
                    <a:pt x="32" y="144"/>
                    <a:pt x="64" y="149"/>
                  </a:cubicBezTo>
                  <a:cubicBezTo>
                    <a:pt x="64" y="203"/>
                    <a:pt x="64" y="203"/>
                    <a:pt x="64" y="203"/>
                  </a:cubicBezTo>
                  <a:cubicBezTo>
                    <a:pt x="64" y="244"/>
                    <a:pt x="97" y="278"/>
                    <a:pt x="138" y="278"/>
                  </a:cubicBezTo>
                  <a:cubicBezTo>
                    <a:pt x="180" y="278"/>
                    <a:pt x="213" y="244"/>
                    <a:pt x="213" y="203"/>
                  </a:cubicBezTo>
                  <a:cubicBezTo>
                    <a:pt x="213" y="107"/>
                    <a:pt x="213" y="107"/>
                    <a:pt x="213" y="107"/>
                  </a:cubicBezTo>
                  <a:cubicBezTo>
                    <a:pt x="213" y="89"/>
                    <a:pt x="227" y="75"/>
                    <a:pt x="245" y="75"/>
                  </a:cubicBezTo>
                  <a:cubicBezTo>
                    <a:pt x="263" y="75"/>
                    <a:pt x="277" y="89"/>
                    <a:pt x="277" y="107"/>
                  </a:cubicBezTo>
                  <a:cubicBezTo>
                    <a:pt x="277" y="152"/>
                    <a:pt x="277" y="152"/>
                    <a:pt x="277" y="152"/>
                  </a:cubicBezTo>
                  <a:cubicBezTo>
                    <a:pt x="265" y="156"/>
                    <a:pt x="256" y="168"/>
                    <a:pt x="256" y="182"/>
                  </a:cubicBezTo>
                  <a:cubicBezTo>
                    <a:pt x="256" y="199"/>
                    <a:pt x="270" y="214"/>
                    <a:pt x="288" y="214"/>
                  </a:cubicBezTo>
                  <a:cubicBezTo>
                    <a:pt x="305" y="214"/>
                    <a:pt x="320" y="199"/>
                    <a:pt x="320" y="182"/>
                  </a:cubicBezTo>
                  <a:cubicBezTo>
                    <a:pt x="320" y="168"/>
                    <a:pt x="311" y="156"/>
                    <a:pt x="298" y="152"/>
                  </a:cubicBezTo>
                  <a:close/>
                  <a:moveTo>
                    <a:pt x="288" y="192"/>
                  </a:moveTo>
                  <a:cubicBezTo>
                    <a:pt x="282" y="192"/>
                    <a:pt x="277" y="188"/>
                    <a:pt x="277" y="182"/>
                  </a:cubicBezTo>
                  <a:cubicBezTo>
                    <a:pt x="277" y="176"/>
                    <a:pt x="282" y="171"/>
                    <a:pt x="288" y="171"/>
                  </a:cubicBezTo>
                  <a:cubicBezTo>
                    <a:pt x="294" y="171"/>
                    <a:pt x="298" y="176"/>
                    <a:pt x="298" y="182"/>
                  </a:cubicBezTo>
                  <a:cubicBezTo>
                    <a:pt x="298" y="188"/>
                    <a:pt x="294" y="192"/>
                    <a:pt x="288" y="1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77" name="Freeform 353"/>
            <p:cNvSpPr>
              <a:spLocks noEditPoints="1"/>
            </p:cNvSpPr>
            <p:nvPr/>
          </p:nvSpPr>
          <p:spPr bwMode="auto">
            <a:xfrm>
              <a:off x="2717" y="1172"/>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grpSp>
        <p:nvGrpSpPr>
          <p:cNvPr id="84" name="Group 763"/>
          <p:cNvGrpSpPr>
            <a:grpSpLocks noChangeAspect="1"/>
          </p:cNvGrpSpPr>
          <p:nvPr/>
        </p:nvGrpSpPr>
        <p:grpSpPr bwMode="gray">
          <a:xfrm>
            <a:off x="6617892" y="3992042"/>
            <a:ext cx="781838" cy="779546"/>
            <a:chOff x="3203" y="3365"/>
            <a:chExt cx="341" cy="340"/>
          </a:xfrm>
          <a:solidFill>
            <a:schemeClr val="bg1"/>
          </a:solidFill>
        </p:grpSpPr>
        <p:sp>
          <p:nvSpPr>
            <p:cNvPr id="85" name="Freeform 764"/>
            <p:cNvSpPr>
              <a:spLocks noEditPoints="1"/>
            </p:cNvSpPr>
            <p:nvPr/>
          </p:nvSpPr>
          <p:spPr bwMode="gray">
            <a:xfrm>
              <a:off x="3295" y="3429"/>
              <a:ext cx="156" cy="212"/>
            </a:xfrm>
            <a:custGeom>
              <a:avLst/>
              <a:gdLst>
                <a:gd name="T0" fmla="*/ 11 w 235"/>
                <a:gd name="T1" fmla="*/ 0 h 320"/>
                <a:gd name="T2" fmla="*/ 0 w 235"/>
                <a:gd name="T3" fmla="*/ 309 h 320"/>
                <a:gd name="T4" fmla="*/ 224 w 235"/>
                <a:gd name="T5" fmla="*/ 320 h 320"/>
                <a:gd name="T6" fmla="*/ 235 w 235"/>
                <a:gd name="T7" fmla="*/ 10 h 320"/>
                <a:gd name="T8" fmla="*/ 214 w 235"/>
                <a:gd name="T9" fmla="*/ 298 h 320"/>
                <a:gd name="T10" fmla="*/ 22 w 235"/>
                <a:gd name="T11" fmla="*/ 21 h 320"/>
                <a:gd name="T12" fmla="*/ 214 w 235"/>
                <a:gd name="T13" fmla="*/ 298 h 320"/>
                <a:gd name="T14" fmla="*/ 182 w 235"/>
                <a:gd name="T15" fmla="*/ 106 h 320"/>
                <a:gd name="T16" fmla="*/ 192 w 235"/>
                <a:gd name="T17" fmla="*/ 53 h 320"/>
                <a:gd name="T18" fmla="*/ 54 w 235"/>
                <a:gd name="T19" fmla="*/ 42 h 320"/>
                <a:gd name="T20" fmla="*/ 43 w 235"/>
                <a:gd name="T21" fmla="*/ 96 h 320"/>
                <a:gd name="T22" fmla="*/ 64 w 235"/>
                <a:gd name="T23" fmla="*/ 64 h 320"/>
                <a:gd name="T24" fmla="*/ 171 w 235"/>
                <a:gd name="T25" fmla="*/ 85 h 320"/>
                <a:gd name="T26" fmla="*/ 64 w 235"/>
                <a:gd name="T27" fmla="*/ 64 h 320"/>
                <a:gd name="T28" fmla="*/ 54 w 235"/>
                <a:gd name="T29" fmla="*/ 128 h 320"/>
                <a:gd name="T30" fmla="*/ 54 w 235"/>
                <a:gd name="T31" fmla="*/ 149 h 320"/>
                <a:gd name="T32" fmla="*/ 107 w 235"/>
                <a:gd name="T33" fmla="*/ 138 h 320"/>
                <a:gd name="T34" fmla="*/ 86 w 235"/>
                <a:gd name="T35" fmla="*/ 138 h 320"/>
                <a:gd name="T36" fmla="*/ 107 w 235"/>
                <a:gd name="T37" fmla="*/ 138 h 320"/>
                <a:gd name="T38" fmla="*/ 139 w 235"/>
                <a:gd name="T39" fmla="*/ 149 h 320"/>
                <a:gd name="T40" fmla="*/ 139 w 235"/>
                <a:gd name="T41" fmla="*/ 128 h 320"/>
                <a:gd name="T42" fmla="*/ 192 w 235"/>
                <a:gd name="T43" fmla="*/ 138 h 320"/>
                <a:gd name="T44" fmla="*/ 171 w 235"/>
                <a:gd name="T45" fmla="*/ 138 h 320"/>
                <a:gd name="T46" fmla="*/ 192 w 235"/>
                <a:gd name="T47" fmla="*/ 138 h 320"/>
                <a:gd name="T48" fmla="*/ 54 w 235"/>
                <a:gd name="T49" fmla="*/ 170 h 320"/>
                <a:gd name="T50" fmla="*/ 54 w 235"/>
                <a:gd name="T51" fmla="*/ 192 h 320"/>
                <a:gd name="T52" fmla="*/ 107 w 235"/>
                <a:gd name="T53" fmla="*/ 181 h 320"/>
                <a:gd name="T54" fmla="*/ 86 w 235"/>
                <a:gd name="T55" fmla="*/ 181 h 320"/>
                <a:gd name="T56" fmla="*/ 107 w 235"/>
                <a:gd name="T57" fmla="*/ 181 h 320"/>
                <a:gd name="T58" fmla="*/ 139 w 235"/>
                <a:gd name="T59" fmla="*/ 192 h 320"/>
                <a:gd name="T60" fmla="*/ 139 w 235"/>
                <a:gd name="T61" fmla="*/ 170 h 320"/>
                <a:gd name="T62" fmla="*/ 192 w 235"/>
                <a:gd name="T63" fmla="*/ 181 h 320"/>
                <a:gd name="T64" fmla="*/ 171 w 235"/>
                <a:gd name="T65" fmla="*/ 181 h 320"/>
                <a:gd name="T66" fmla="*/ 192 w 235"/>
                <a:gd name="T67" fmla="*/ 181 h 320"/>
                <a:gd name="T68" fmla="*/ 54 w 235"/>
                <a:gd name="T69" fmla="*/ 213 h 320"/>
                <a:gd name="T70" fmla="*/ 54 w 235"/>
                <a:gd name="T71" fmla="*/ 234 h 320"/>
                <a:gd name="T72" fmla="*/ 107 w 235"/>
                <a:gd name="T73" fmla="*/ 224 h 320"/>
                <a:gd name="T74" fmla="*/ 86 w 235"/>
                <a:gd name="T75" fmla="*/ 224 h 320"/>
                <a:gd name="T76" fmla="*/ 107 w 235"/>
                <a:gd name="T77" fmla="*/ 224 h 320"/>
                <a:gd name="T78" fmla="*/ 139 w 235"/>
                <a:gd name="T79" fmla="*/ 234 h 320"/>
                <a:gd name="T80" fmla="*/ 139 w 235"/>
                <a:gd name="T81" fmla="*/ 213 h 320"/>
                <a:gd name="T82" fmla="*/ 192 w 235"/>
                <a:gd name="T83" fmla="*/ 224 h 320"/>
                <a:gd name="T84" fmla="*/ 182 w 235"/>
                <a:gd name="T85" fmla="*/ 277 h 320"/>
                <a:gd name="T86" fmla="*/ 171 w 235"/>
                <a:gd name="T87" fmla="*/ 224 h 320"/>
                <a:gd name="T88" fmla="*/ 192 w 235"/>
                <a:gd name="T89" fmla="*/ 224 h 320"/>
                <a:gd name="T90" fmla="*/ 54 w 235"/>
                <a:gd name="T91" fmla="*/ 256 h 320"/>
                <a:gd name="T92" fmla="*/ 54 w 235"/>
                <a:gd name="T93" fmla="*/ 277 h 320"/>
                <a:gd name="T94" fmla="*/ 107 w 235"/>
                <a:gd name="T95" fmla="*/ 266 h 320"/>
                <a:gd name="T96" fmla="*/ 86 w 235"/>
                <a:gd name="T97" fmla="*/ 266 h 320"/>
                <a:gd name="T98" fmla="*/ 107 w 235"/>
                <a:gd name="T99" fmla="*/ 266 h 320"/>
                <a:gd name="T100" fmla="*/ 139 w 235"/>
                <a:gd name="T101" fmla="*/ 277 h 320"/>
                <a:gd name="T102" fmla="*/ 139 w 235"/>
                <a:gd name="T10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5" h="320">
                  <a:moveTo>
                    <a:pt x="224" y="0"/>
                  </a:move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10"/>
                    <a:pt x="235" y="10"/>
                    <a:pt x="235" y="10"/>
                  </a:cubicBezTo>
                  <a:cubicBezTo>
                    <a:pt x="235" y="4"/>
                    <a:pt x="230" y="0"/>
                    <a:pt x="224" y="0"/>
                  </a:cubicBezTo>
                  <a:close/>
                  <a:moveTo>
                    <a:pt x="214" y="298"/>
                  </a:moveTo>
                  <a:cubicBezTo>
                    <a:pt x="22" y="298"/>
                    <a:pt x="22" y="298"/>
                    <a:pt x="22" y="298"/>
                  </a:cubicBezTo>
                  <a:cubicBezTo>
                    <a:pt x="22" y="21"/>
                    <a:pt x="22" y="21"/>
                    <a:pt x="22" y="21"/>
                  </a:cubicBezTo>
                  <a:cubicBezTo>
                    <a:pt x="214" y="21"/>
                    <a:pt x="214" y="21"/>
                    <a:pt x="214" y="21"/>
                  </a:cubicBezTo>
                  <a:lnTo>
                    <a:pt x="214" y="298"/>
                  </a:lnTo>
                  <a:close/>
                  <a:moveTo>
                    <a:pt x="54" y="106"/>
                  </a:moveTo>
                  <a:cubicBezTo>
                    <a:pt x="182" y="106"/>
                    <a:pt x="182" y="106"/>
                    <a:pt x="182" y="106"/>
                  </a:cubicBezTo>
                  <a:cubicBezTo>
                    <a:pt x="188" y="106"/>
                    <a:pt x="192" y="102"/>
                    <a:pt x="192" y="96"/>
                  </a:cubicBezTo>
                  <a:cubicBezTo>
                    <a:pt x="192" y="53"/>
                    <a:pt x="192" y="53"/>
                    <a:pt x="192" y="53"/>
                  </a:cubicBezTo>
                  <a:cubicBezTo>
                    <a:pt x="192" y="47"/>
                    <a:pt x="188" y="42"/>
                    <a:pt x="182" y="42"/>
                  </a:cubicBezTo>
                  <a:cubicBezTo>
                    <a:pt x="54" y="42"/>
                    <a:pt x="54" y="42"/>
                    <a:pt x="54" y="42"/>
                  </a:cubicBezTo>
                  <a:cubicBezTo>
                    <a:pt x="48" y="42"/>
                    <a:pt x="43" y="47"/>
                    <a:pt x="43" y="53"/>
                  </a:cubicBezTo>
                  <a:cubicBezTo>
                    <a:pt x="43" y="96"/>
                    <a:pt x="43" y="96"/>
                    <a:pt x="43" y="96"/>
                  </a:cubicBezTo>
                  <a:cubicBezTo>
                    <a:pt x="43" y="102"/>
                    <a:pt x="48" y="106"/>
                    <a:pt x="54" y="106"/>
                  </a:cubicBezTo>
                  <a:close/>
                  <a:moveTo>
                    <a:pt x="64" y="64"/>
                  </a:moveTo>
                  <a:cubicBezTo>
                    <a:pt x="171" y="64"/>
                    <a:pt x="171" y="64"/>
                    <a:pt x="171" y="64"/>
                  </a:cubicBezTo>
                  <a:cubicBezTo>
                    <a:pt x="171" y="85"/>
                    <a:pt x="171" y="85"/>
                    <a:pt x="171" y="85"/>
                  </a:cubicBezTo>
                  <a:cubicBezTo>
                    <a:pt x="64" y="85"/>
                    <a:pt x="64" y="85"/>
                    <a:pt x="64" y="85"/>
                  </a:cubicBezTo>
                  <a:lnTo>
                    <a:pt x="64" y="64"/>
                  </a:lnTo>
                  <a:close/>
                  <a:moveTo>
                    <a:pt x="43" y="138"/>
                  </a:moveTo>
                  <a:cubicBezTo>
                    <a:pt x="43" y="132"/>
                    <a:pt x="48" y="128"/>
                    <a:pt x="54" y="128"/>
                  </a:cubicBezTo>
                  <a:cubicBezTo>
                    <a:pt x="60" y="128"/>
                    <a:pt x="64" y="132"/>
                    <a:pt x="64" y="138"/>
                  </a:cubicBezTo>
                  <a:cubicBezTo>
                    <a:pt x="64" y="144"/>
                    <a:pt x="60" y="149"/>
                    <a:pt x="54" y="149"/>
                  </a:cubicBezTo>
                  <a:cubicBezTo>
                    <a:pt x="48" y="149"/>
                    <a:pt x="43" y="144"/>
                    <a:pt x="43" y="138"/>
                  </a:cubicBezTo>
                  <a:close/>
                  <a:moveTo>
                    <a:pt x="107" y="138"/>
                  </a:moveTo>
                  <a:cubicBezTo>
                    <a:pt x="107" y="144"/>
                    <a:pt x="102" y="149"/>
                    <a:pt x="96" y="149"/>
                  </a:cubicBezTo>
                  <a:cubicBezTo>
                    <a:pt x="90" y="149"/>
                    <a:pt x="86" y="144"/>
                    <a:pt x="86" y="138"/>
                  </a:cubicBezTo>
                  <a:cubicBezTo>
                    <a:pt x="86" y="132"/>
                    <a:pt x="90" y="128"/>
                    <a:pt x="96" y="128"/>
                  </a:cubicBezTo>
                  <a:cubicBezTo>
                    <a:pt x="102" y="128"/>
                    <a:pt x="107" y="132"/>
                    <a:pt x="107" y="138"/>
                  </a:cubicBezTo>
                  <a:close/>
                  <a:moveTo>
                    <a:pt x="150" y="138"/>
                  </a:moveTo>
                  <a:cubicBezTo>
                    <a:pt x="150" y="144"/>
                    <a:pt x="145" y="149"/>
                    <a:pt x="139" y="149"/>
                  </a:cubicBezTo>
                  <a:cubicBezTo>
                    <a:pt x="133" y="149"/>
                    <a:pt x="128" y="144"/>
                    <a:pt x="128" y="138"/>
                  </a:cubicBezTo>
                  <a:cubicBezTo>
                    <a:pt x="128" y="132"/>
                    <a:pt x="133" y="128"/>
                    <a:pt x="139" y="128"/>
                  </a:cubicBezTo>
                  <a:cubicBezTo>
                    <a:pt x="145" y="128"/>
                    <a:pt x="150" y="132"/>
                    <a:pt x="150" y="138"/>
                  </a:cubicBezTo>
                  <a:close/>
                  <a:moveTo>
                    <a:pt x="192" y="138"/>
                  </a:moveTo>
                  <a:cubicBezTo>
                    <a:pt x="192" y="144"/>
                    <a:pt x="188" y="149"/>
                    <a:pt x="182" y="149"/>
                  </a:cubicBezTo>
                  <a:cubicBezTo>
                    <a:pt x="176" y="149"/>
                    <a:pt x="171" y="144"/>
                    <a:pt x="171" y="138"/>
                  </a:cubicBezTo>
                  <a:cubicBezTo>
                    <a:pt x="171" y="132"/>
                    <a:pt x="176" y="128"/>
                    <a:pt x="182" y="128"/>
                  </a:cubicBezTo>
                  <a:cubicBezTo>
                    <a:pt x="188" y="128"/>
                    <a:pt x="192" y="132"/>
                    <a:pt x="192" y="138"/>
                  </a:cubicBezTo>
                  <a:close/>
                  <a:moveTo>
                    <a:pt x="43" y="181"/>
                  </a:moveTo>
                  <a:cubicBezTo>
                    <a:pt x="43" y="175"/>
                    <a:pt x="48" y="170"/>
                    <a:pt x="54" y="170"/>
                  </a:cubicBezTo>
                  <a:cubicBezTo>
                    <a:pt x="60" y="170"/>
                    <a:pt x="64" y="175"/>
                    <a:pt x="64" y="181"/>
                  </a:cubicBezTo>
                  <a:cubicBezTo>
                    <a:pt x="64" y="187"/>
                    <a:pt x="60" y="192"/>
                    <a:pt x="54" y="192"/>
                  </a:cubicBezTo>
                  <a:cubicBezTo>
                    <a:pt x="48" y="192"/>
                    <a:pt x="43" y="187"/>
                    <a:pt x="43" y="181"/>
                  </a:cubicBezTo>
                  <a:close/>
                  <a:moveTo>
                    <a:pt x="107" y="181"/>
                  </a:moveTo>
                  <a:cubicBezTo>
                    <a:pt x="107" y="187"/>
                    <a:pt x="102" y="192"/>
                    <a:pt x="96" y="192"/>
                  </a:cubicBezTo>
                  <a:cubicBezTo>
                    <a:pt x="90" y="192"/>
                    <a:pt x="86" y="187"/>
                    <a:pt x="86" y="181"/>
                  </a:cubicBezTo>
                  <a:cubicBezTo>
                    <a:pt x="86" y="175"/>
                    <a:pt x="90" y="170"/>
                    <a:pt x="96" y="170"/>
                  </a:cubicBezTo>
                  <a:cubicBezTo>
                    <a:pt x="102" y="170"/>
                    <a:pt x="107" y="175"/>
                    <a:pt x="107" y="181"/>
                  </a:cubicBezTo>
                  <a:close/>
                  <a:moveTo>
                    <a:pt x="150" y="181"/>
                  </a:moveTo>
                  <a:cubicBezTo>
                    <a:pt x="150" y="187"/>
                    <a:pt x="145" y="192"/>
                    <a:pt x="139" y="192"/>
                  </a:cubicBezTo>
                  <a:cubicBezTo>
                    <a:pt x="133" y="192"/>
                    <a:pt x="128" y="187"/>
                    <a:pt x="128" y="181"/>
                  </a:cubicBezTo>
                  <a:cubicBezTo>
                    <a:pt x="128" y="175"/>
                    <a:pt x="133" y="170"/>
                    <a:pt x="139" y="170"/>
                  </a:cubicBezTo>
                  <a:cubicBezTo>
                    <a:pt x="145" y="170"/>
                    <a:pt x="150" y="175"/>
                    <a:pt x="150" y="181"/>
                  </a:cubicBezTo>
                  <a:close/>
                  <a:moveTo>
                    <a:pt x="192" y="181"/>
                  </a:moveTo>
                  <a:cubicBezTo>
                    <a:pt x="192" y="187"/>
                    <a:pt x="188" y="192"/>
                    <a:pt x="182" y="192"/>
                  </a:cubicBezTo>
                  <a:cubicBezTo>
                    <a:pt x="176" y="192"/>
                    <a:pt x="171" y="187"/>
                    <a:pt x="171" y="181"/>
                  </a:cubicBezTo>
                  <a:cubicBezTo>
                    <a:pt x="171" y="175"/>
                    <a:pt x="176" y="170"/>
                    <a:pt x="182" y="170"/>
                  </a:cubicBezTo>
                  <a:cubicBezTo>
                    <a:pt x="188" y="170"/>
                    <a:pt x="192" y="175"/>
                    <a:pt x="192" y="181"/>
                  </a:cubicBezTo>
                  <a:close/>
                  <a:moveTo>
                    <a:pt x="43" y="224"/>
                  </a:moveTo>
                  <a:cubicBezTo>
                    <a:pt x="43" y="218"/>
                    <a:pt x="48" y="213"/>
                    <a:pt x="54" y="213"/>
                  </a:cubicBezTo>
                  <a:cubicBezTo>
                    <a:pt x="60" y="213"/>
                    <a:pt x="64" y="218"/>
                    <a:pt x="64" y="224"/>
                  </a:cubicBezTo>
                  <a:cubicBezTo>
                    <a:pt x="64" y="230"/>
                    <a:pt x="60" y="234"/>
                    <a:pt x="54" y="234"/>
                  </a:cubicBezTo>
                  <a:cubicBezTo>
                    <a:pt x="48" y="234"/>
                    <a:pt x="43" y="230"/>
                    <a:pt x="43" y="224"/>
                  </a:cubicBezTo>
                  <a:close/>
                  <a:moveTo>
                    <a:pt x="107" y="224"/>
                  </a:moveTo>
                  <a:cubicBezTo>
                    <a:pt x="107" y="230"/>
                    <a:pt x="102" y="234"/>
                    <a:pt x="96" y="234"/>
                  </a:cubicBezTo>
                  <a:cubicBezTo>
                    <a:pt x="90" y="234"/>
                    <a:pt x="86" y="230"/>
                    <a:pt x="86" y="224"/>
                  </a:cubicBezTo>
                  <a:cubicBezTo>
                    <a:pt x="86" y="218"/>
                    <a:pt x="90" y="213"/>
                    <a:pt x="96" y="213"/>
                  </a:cubicBezTo>
                  <a:cubicBezTo>
                    <a:pt x="102" y="213"/>
                    <a:pt x="107" y="218"/>
                    <a:pt x="107" y="224"/>
                  </a:cubicBezTo>
                  <a:close/>
                  <a:moveTo>
                    <a:pt x="150" y="224"/>
                  </a:moveTo>
                  <a:cubicBezTo>
                    <a:pt x="150" y="230"/>
                    <a:pt x="145" y="234"/>
                    <a:pt x="139" y="234"/>
                  </a:cubicBezTo>
                  <a:cubicBezTo>
                    <a:pt x="133" y="234"/>
                    <a:pt x="128" y="230"/>
                    <a:pt x="128" y="224"/>
                  </a:cubicBezTo>
                  <a:cubicBezTo>
                    <a:pt x="128" y="218"/>
                    <a:pt x="133" y="213"/>
                    <a:pt x="139" y="213"/>
                  </a:cubicBezTo>
                  <a:cubicBezTo>
                    <a:pt x="145" y="213"/>
                    <a:pt x="150" y="218"/>
                    <a:pt x="150" y="224"/>
                  </a:cubicBezTo>
                  <a:close/>
                  <a:moveTo>
                    <a:pt x="192" y="224"/>
                  </a:moveTo>
                  <a:cubicBezTo>
                    <a:pt x="192" y="266"/>
                    <a:pt x="192" y="266"/>
                    <a:pt x="192" y="266"/>
                  </a:cubicBezTo>
                  <a:cubicBezTo>
                    <a:pt x="192" y="272"/>
                    <a:pt x="188" y="277"/>
                    <a:pt x="182" y="277"/>
                  </a:cubicBezTo>
                  <a:cubicBezTo>
                    <a:pt x="176" y="277"/>
                    <a:pt x="171" y="272"/>
                    <a:pt x="171" y="266"/>
                  </a:cubicBezTo>
                  <a:cubicBezTo>
                    <a:pt x="171" y="224"/>
                    <a:pt x="171" y="224"/>
                    <a:pt x="171" y="224"/>
                  </a:cubicBezTo>
                  <a:cubicBezTo>
                    <a:pt x="171" y="218"/>
                    <a:pt x="176" y="213"/>
                    <a:pt x="182" y="213"/>
                  </a:cubicBezTo>
                  <a:cubicBezTo>
                    <a:pt x="188" y="213"/>
                    <a:pt x="192" y="218"/>
                    <a:pt x="192" y="224"/>
                  </a:cubicBezTo>
                  <a:close/>
                  <a:moveTo>
                    <a:pt x="43" y="266"/>
                  </a:moveTo>
                  <a:cubicBezTo>
                    <a:pt x="43" y="260"/>
                    <a:pt x="48" y="256"/>
                    <a:pt x="54" y="256"/>
                  </a:cubicBezTo>
                  <a:cubicBezTo>
                    <a:pt x="60" y="256"/>
                    <a:pt x="64" y="260"/>
                    <a:pt x="64" y="266"/>
                  </a:cubicBezTo>
                  <a:cubicBezTo>
                    <a:pt x="64" y="272"/>
                    <a:pt x="60" y="277"/>
                    <a:pt x="54" y="277"/>
                  </a:cubicBezTo>
                  <a:cubicBezTo>
                    <a:pt x="48" y="277"/>
                    <a:pt x="43" y="272"/>
                    <a:pt x="43" y="266"/>
                  </a:cubicBezTo>
                  <a:close/>
                  <a:moveTo>
                    <a:pt x="107" y="266"/>
                  </a:moveTo>
                  <a:cubicBezTo>
                    <a:pt x="107" y="272"/>
                    <a:pt x="102" y="277"/>
                    <a:pt x="96" y="277"/>
                  </a:cubicBezTo>
                  <a:cubicBezTo>
                    <a:pt x="90" y="277"/>
                    <a:pt x="86" y="272"/>
                    <a:pt x="86" y="266"/>
                  </a:cubicBezTo>
                  <a:cubicBezTo>
                    <a:pt x="86" y="260"/>
                    <a:pt x="90" y="256"/>
                    <a:pt x="96" y="256"/>
                  </a:cubicBezTo>
                  <a:cubicBezTo>
                    <a:pt x="102" y="256"/>
                    <a:pt x="107" y="260"/>
                    <a:pt x="107" y="266"/>
                  </a:cubicBezTo>
                  <a:close/>
                  <a:moveTo>
                    <a:pt x="150" y="266"/>
                  </a:moveTo>
                  <a:cubicBezTo>
                    <a:pt x="150" y="272"/>
                    <a:pt x="145" y="277"/>
                    <a:pt x="139" y="277"/>
                  </a:cubicBezTo>
                  <a:cubicBezTo>
                    <a:pt x="133" y="277"/>
                    <a:pt x="128" y="272"/>
                    <a:pt x="128" y="266"/>
                  </a:cubicBezTo>
                  <a:cubicBezTo>
                    <a:pt x="128" y="260"/>
                    <a:pt x="133" y="256"/>
                    <a:pt x="139" y="256"/>
                  </a:cubicBezTo>
                  <a:cubicBezTo>
                    <a:pt x="145" y="256"/>
                    <a:pt x="150" y="260"/>
                    <a:pt x="150"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86" name="Freeform 765"/>
            <p:cNvSpPr>
              <a:spLocks noEditPoints="1"/>
            </p:cNvSpPr>
            <p:nvPr/>
          </p:nvSpPr>
          <p:spPr bwMode="gray">
            <a:xfrm>
              <a:off x="3203" y="3365"/>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grpSp>
        <p:nvGrpSpPr>
          <p:cNvPr id="90" name="Group 282"/>
          <p:cNvGrpSpPr>
            <a:grpSpLocks noChangeAspect="1"/>
          </p:cNvGrpSpPr>
          <p:nvPr/>
        </p:nvGrpSpPr>
        <p:grpSpPr bwMode="auto">
          <a:xfrm>
            <a:off x="5707179" y="4510894"/>
            <a:ext cx="750762" cy="750762"/>
            <a:chOff x="7007" y="1580"/>
            <a:chExt cx="340" cy="340"/>
          </a:xfrm>
          <a:solidFill>
            <a:schemeClr val="bg1"/>
          </a:solidFill>
        </p:grpSpPr>
        <p:sp>
          <p:nvSpPr>
            <p:cNvPr id="91" name="Freeform 90"/>
            <p:cNvSpPr>
              <a:spLocks noEditPoints="1"/>
            </p:cNvSpPr>
            <p:nvPr/>
          </p:nvSpPr>
          <p:spPr bwMode="auto">
            <a:xfrm>
              <a:off x="7007" y="158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92" name="Freeform 91"/>
            <p:cNvSpPr>
              <a:spLocks noEditPoints="1"/>
            </p:cNvSpPr>
            <p:nvPr/>
          </p:nvSpPr>
          <p:spPr bwMode="auto">
            <a:xfrm>
              <a:off x="7069" y="1650"/>
              <a:ext cx="216" cy="185"/>
            </a:xfrm>
            <a:custGeom>
              <a:avLst/>
              <a:gdLst>
                <a:gd name="T0" fmla="*/ 313 w 325"/>
                <a:gd name="T1" fmla="*/ 175 h 278"/>
                <a:gd name="T2" fmla="*/ 290 w 325"/>
                <a:gd name="T3" fmla="*/ 154 h 278"/>
                <a:gd name="T4" fmla="*/ 247 w 325"/>
                <a:gd name="T5" fmla="*/ 44 h 278"/>
                <a:gd name="T6" fmla="*/ 230 w 325"/>
                <a:gd name="T7" fmla="*/ 29 h 278"/>
                <a:gd name="T8" fmla="*/ 194 w 325"/>
                <a:gd name="T9" fmla="*/ 11 h 278"/>
                <a:gd name="T10" fmla="*/ 140 w 325"/>
                <a:gd name="T11" fmla="*/ 0 h 278"/>
                <a:gd name="T12" fmla="*/ 130 w 325"/>
                <a:gd name="T13" fmla="*/ 14 h 278"/>
                <a:gd name="T14" fmla="*/ 82 w 325"/>
                <a:gd name="T15" fmla="*/ 35 h 278"/>
                <a:gd name="T16" fmla="*/ 76 w 325"/>
                <a:gd name="T17" fmla="*/ 50 h 278"/>
                <a:gd name="T18" fmla="*/ 34 w 325"/>
                <a:gd name="T19" fmla="*/ 168 h 278"/>
                <a:gd name="T20" fmla="*/ 4 w 325"/>
                <a:gd name="T21" fmla="*/ 183 h 278"/>
                <a:gd name="T22" fmla="*/ 24 w 325"/>
                <a:gd name="T23" fmla="*/ 262 h 278"/>
                <a:gd name="T24" fmla="*/ 162 w 325"/>
                <a:gd name="T25" fmla="*/ 278 h 278"/>
                <a:gd name="T26" fmla="*/ 163 w 325"/>
                <a:gd name="T27" fmla="*/ 278 h 278"/>
                <a:gd name="T28" fmla="*/ 300 w 325"/>
                <a:gd name="T29" fmla="*/ 262 h 278"/>
                <a:gd name="T30" fmla="*/ 320 w 325"/>
                <a:gd name="T31" fmla="*/ 183 h 278"/>
                <a:gd name="T32" fmla="*/ 76 w 325"/>
                <a:gd name="T33" fmla="*/ 86 h 278"/>
                <a:gd name="T34" fmla="*/ 87 w 325"/>
                <a:gd name="T35" fmla="*/ 155 h 278"/>
                <a:gd name="T36" fmla="*/ 98 w 325"/>
                <a:gd name="T37" fmla="*/ 51 h 278"/>
                <a:gd name="T38" fmla="*/ 130 w 325"/>
                <a:gd name="T39" fmla="*/ 36 h 278"/>
                <a:gd name="T40" fmla="*/ 123 w 325"/>
                <a:gd name="T41" fmla="*/ 91 h 278"/>
                <a:gd name="T42" fmla="*/ 141 w 325"/>
                <a:gd name="T43" fmla="*/ 102 h 278"/>
                <a:gd name="T44" fmla="*/ 151 w 325"/>
                <a:gd name="T45" fmla="*/ 83 h 278"/>
                <a:gd name="T46" fmla="*/ 151 w 325"/>
                <a:gd name="T47" fmla="*/ 22 h 278"/>
                <a:gd name="T48" fmla="*/ 172 w 325"/>
                <a:gd name="T49" fmla="*/ 23 h 278"/>
                <a:gd name="T50" fmla="*/ 174 w 325"/>
                <a:gd name="T51" fmla="*/ 88 h 278"/>
                <a:gd name="T52" fmla="*/ 185 w 325"/>
                <a:gd name="T53" fmla="*/ 105 h 278"/>
                <a:gd name="T54" fmla="*/ 189 w 325"/>
                <a:gd name="T55" fmla="*/ 107 h 278"/>
                <a:gd name="T56" fmla="*/ 191 w 325"/>
                <a:gd name="T57" fmla="*/ 107 h 278"/>
                <a:gd name="T58" fmla="*/ 193 w 325"/>
                <a:gd name="T59" fmla="*/ 107 h 278"/>
                <a:gd name="T60" fmla="*/ 200 w 325"/>
                <a:gd name="T61" fmla="*/ 91 h 278"/>
                <a:gd name="T62" fmla="*/ 194 w 325"/>
                <a:gd name="T63" fmla="*/ 36 h 278"/>
                <a:gd name="T64" fmla="*/ 226 w 325"/>
                <a:gd name="T65" fmla="*/ 51 h 278"/>
                <a:gd name="T66" fmla="*/ 236 w 325"/>
                <a:gd name="T67" fmla="*/ 155 h 278"/>
                <a:gd name="T68" fmla="*/ 247 w 325"/>
                <a:gd name="T69" fmla="*/ 86 h 278"/>
                <a:gd name="T70" fmla="*/ 268 w 325"/>
                <a:gd name="T71" fmla="*/ 187 h 278"/>
                <a:gd name="T72" fmla="*/ 55 w 325"/>
                <a:gd name="T73" fmla="*/ 188 h 278"/>
                <a:gd name="T74" fmla="*/ 300 w 325"/>
                <a:gd name="T75" fmla="*/ 213 h 278"/>
                <a:gd name="T76" fmla="*/ 163 w 325"/>
                <a:gd name="T77" fmla="*/ 256 h 278"/>
                <a:gd name="T78" fmla="*/ 162 w 325"/>
                <a:gd name="T79" fmla="*/ 256 h 278"/>
                <a:gd name="T80" fmla="*/ 24 w 325"/>
                <a:gd name="T81" fmla="*/ 213 h 278"/>
                <a:gd name="T82" fmla="*/ 34 w 325"/>
                <a:gd name="T83" fmla="*/ 191 h 278"/>
                <a:gd name="T84" fmla="*/ 36 w 325"/>
                <a:gd name="T85" fmla="*/ 199 h 278"/>
                <a:gd name="T86" fmla="*/ 285 w 325"/>
                <a:gd name="T87" fmla="*/ 201 h 278"/>
                <a:gd name="T88" fmla="*/ 290 w 325"/>
                <a:gd name="T89" fmla="*/ 191 h 278"/>
                <a:gd name="T90" fmla="*/ 300 w 325"/>
                <a:gd name="T91" fmla="*/ 21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5" h="278">
                  <a:moveTo>
                    <a:pt x="320" y="183"/>
                  </a:moveTo>
                  <a:cubicBezTo>
                    <a:pt x="320" y="180"/>
                    <a:pt x="317" y="176"/>
                    <a:pt x="313" y="175"/>
                  </a:cubicBezTo>
                  <a:cubicBezTo>
                    <a:pt x="290" y="168"/>
                    <a:pt x="290" y="168"/>
                    <a:pt x="290" y="168"/>
                  </a:cubicBezTo>
                  <a:cubicBezTo>
                    <a:pt x="290" y="154"/>
                    <a:pt x="290" y="154"/>
                    <a:pt x="290" y="154"/>
                  </a:cubicBezTo>
                  <a:cubicBezTo>
                    <a:pt x="290" y="119"/>
                    <a:pt x="279" y="80"/>
                    <a:pt x="247" y="50"/>
                  </a:cubicBezTo>
                  <a:cubicBezTo>
                    <a:pt x="247" y="44"/>
                    <a:pt x="247" y="44"/>
                    <a:pt x="247" y="44"/>
                  </a:cubicBezTo>
                  <a:cubicBezTo>
                    <a:pt x="247" y="40"/>
                    <a:pt x="245" y="37"/>
                    <a:pt x="241" y="35"/>
                  </a:cubicBezTo>
                  <a:cubicBezTo>
                    <a:pt x="237" y="33"/>
                    <a:pt x="233" y="31"/>
                    <a:pt x="230" y="29"/>
                  </a:cubicBezTo>
                  <a:cubicBezTo>
                    <a:pt x="218" y="23"/>
                    <a:pt x="207" y="17"/>
                    <a:pt x="194" y="14"/>
                  </a:cubicBezTo>
                  <a:cubicBezTo>
                    <a:pt x="194" y="11"/>
                    <a:pt x="194" y="11"/>
                    <a:pt x="194" y="11"/>
                  </a:cubicBezTo>
                  <a:cubicBezTo>
                    <a:pt x="194" y="5"/>
                    <a:pt x="189" y="0"/>
                    <a:pt x="183" y="0"/>
                  </a:cubicBezTo>
                  <a:cubicBezTo>
                    <a:pt x="140" y="0"/>
                    <a:pt x="140" y="0"/>
                    <a:pt x="140" y="0"/>
                  </a:cubicBezTo>
                  <a:cubicBezTo>
                    <a:pt x="134" y="0"/>
                    <a:pt x="130" y="5"/>
                    <a:pt x="130" y="11"/>
                  </a:cubicBezTo>
                  <a:cubicBezTo>
                    <a:pt x="130" y="14"/>
                    <a:pt x="130" y="14"/>
                    <a:pt x="130" y="14"/>
                  </a:cubicBezTo>
                  <a:cubicBezTo>
                    <a:pt x="116" y="17"/>
                    <a:pt x="106" y="23"/>
                    <a:pt x="93" y="29"/>
                  </a:cubicBezTo>
                  <a:cubicBezTo>
                    <a:pt x="90" y="31"/>
                    <a:pt x="86" y="33"/>
                    <a:pt x="82" y="35"/>
                  </a:cubicBezTo>
                  <a:cubicBezTo>
                    <a:pt x="79" y="37"/>
                    <a:pt x="76" y="40"/>
                    <a:pt x="76" y="44"/>
                  </a:cubicBezTo>
                  <a:cubicBezTo>
                    <a:pt x="76" y="50"/>
                    <a:pt x="76" y="50"/>
                    <a:pt x="76" y="50"/>
                  </a:cubicBezTo>
                  <a:cubicBezTo>
                    <a:pt x="44" y="80"/>
                    <a:pt x="34" y="119"/>
                    <a:pt x="34" y="154"/>
                  </a:cubicBezTo>
                  <a:cubicBezTo>
                    <a:pt x="34" y="168"/>
                    <a:pt x="34" y="168"/>
                    <a:pt x="34" y="168"/>
                  </a:cubicBezTo>
                  <a:cubicBezTo>
                    <a:pt x="11" y="175"/>
                    <a:pt x="11" y="175"/>
                    <a:pt x="11" y="175"/>
                  </a:cubicBezTo>
                  <a:cubicBezTo>
                    <a:pt x="7" y="177"/>
                    <a:pt x="5" y="180"/>
                    <a:pt x="4" y="183"/>
                  </a:cubicBezTo>
                  <a:cubicBezTo>
                    <a:pt x="3" y="185"/>
                    <a:pt x="0" y="204"/>
                    <a:pt x="3" y="219"/>
                  </a:cubicBezTo>
                  <a:cubicBezTo>
                    <a:pt x="7" y="233"/>
                    <a:pt x="22" y="259"/>
                    <a:pt x="24" y="262"/>
                  </a:cubicBezTo>
                  <a:cubicBezTo>
                    <a:pt x="24" y="263"/>
                    <a:pt x="25" y="264"/>
                    <a:pt x="25" y="264"/>
                  </a:cubicBezTo>
                  <a:cubicBezTo>
                    <a:pt x="34" y="273"/>
                    <a:pt x="80" y="278"/>
                    <a:pt x="162" y="278"/>
                  </a:cubicBezTo>
                  <a:cubicBezTo>
                    <a:pt x="162" y="278"/>
                    <a:pt x="162" y="278"/>
                    <a:pt x="162" y="278"/>
                  </a:cubicBezTo>
                  <a:cubicBezTo>
                    <a:pt x="162" y="278"/>
                    <a:pt x="162" y="278"/>
                    <a:pt x="163" y="278"/>
                  </a:cubicBezTo>
                  <a:cubicBezTo>
                    <a:pt x="244" y="278"/>
                    <a:pt x="290" y="273"/>
                    <a:pt x="299" y="264"/>
                  </a:cubicBezTo>
                  <a:cubicBezTo>
                    <a:pt x="299" y="264"/>
                    <a:pt x="300" y="263"/>
                    <a:pt x="300" y="262"/>
                  </a:cubicBezTo>
                  <a:cubicBezTo>
                    <a:pt x="302" y="259"/>
                    <a:pt x="317" y="233"/>
                    <a:pt x="321" y="219"/>
                  </a:cubicBezTo>
                  <a:cubicBezTo>
                    <a:pt x="325" y="204"/>
                    <a:pt x="321" y="185"/>
                    <a:pt x="320" y="183"/>
                  </a:cubicBezTo>
                  <a:close/>
                  <a:moveTo>
                    <a:pt x="55" y="154"/>
                  </a:moveTo>
                  <a:cubicBezTo>
                    <a:pt x="55" y="126"/>
                    <a:pt x="66" y="103"/>
                    <a:pt x="76" y="86"/>
                  </a:cubicBezTo>
                  <a:cubicBezTo>
                    <a:pt x="76" y="144"/>
                    <a:pt x="76" y="144"/>
                    <a:pt x="76" y="144"/>
                  </a:cubicBezTo>
                  <a:cubicBezTo>
                    <a:pt x="76" y="150"/>
                    <a:pt x="81" y="155"/>
                    <a:pt x="87" y="155"/>
                  </a:cubicBezTo>
                  <a:cubicBezTo>
                    <a:pt x="93" y="155"/>
                    <a:pt x="98" y="150"/>
                    <a:pt x="98" y="144"/>
                  </a:cubicBezTo>
                  <a:cubicBezTo>
                    <a:pt x="98" y="51"/>
                    <a:pt x="98" y="51"/>
                    <a:pt x="98" y="51"/>
                  </a:cubicBezTo>
                  <a:cubicBezTo>
                    <a:pt x="98" y="50"/>
                    <a:pt x="101" y="49"/>
                    <a:pt x="103" y="48"/>
                  </a:cubicBezTo>
                  <a:cubicBezTo>
                    <a:pt x="113" y="43"/>
                    <a:pt x="119" y="39"/>
                    <a:pt x="130" y="36"/>
                  </a:cubicBezTo>
                  <a:cubicBezTo>
                    <a:pt x="130" y="80"/>
                    <a:pt x="130" y="80"/>
                    <a:pt x="130" y="80"/>
                  </a:cubicBezTo>
                  <a:cubicBezTo>
                    <a:pt x="123" y="91"/>
                    <a:pt x="123" y="91"/>
                    <a:pt x="123" y="91"/>
                  </a:cubicBezTo>
                  <a:cubicBezTo>
                    <a:pt x="120" y="96"/>
                    <a:pt x="121" y="102"/>
                    <a:pt x="126" y="105"/>
                  </a:cubicBezTo>
                  <a:cubicBezTo>
                    <a:pt x="131" y="108"/>
                    <a:pt x="138" y="107"/>
                    <a:pt x="141" y="102"/>
                  </a:cubicBezTo>
                  <a:cubicBezTo>
                    <a:pt x="149" y="88"/>
                    <a:pt x="149" y="88"/>
                    <a:pt x="149" y="88"/>
                  </a:cubicBezTo>
                  <a:cubicBezTo>
                    <a:pt x="150" y="87"/>
                    <a:pt x="151" y="85"/>
                    <a:pt x="151" y="83"/>
                  </a:cubicBezTo>
                  <a:cubicBezTo>
                    <a:pt x="151" y="23"/>
                    <a:pt x="151" y="23"/>
                    <a:pt x="151" y="23"/>
                  </a:cubicBezTo>
                  <a:cubicBezTo>
                    <a:pt x="151" y="22"/>
                    <a:pt x="151" y="22"/>
                    <a:pt x="151" y="22"/>
                  </a:cubicBezTo>
                  <a:cubicBezTo>
                    <a:pt x="172" y="22"/>
                    <a:pt x="172" y="22"/>
                    <a:pt x="172" y="22"/>
                  </a:cubicBezTo>
                  <a:cubicBezTo>
                    <a:pt x="172" y="23"/>
                    <a:pt x="172" y="23"/>
                    <a:pt x="172" y="23"/>
                  </a:cubicBezTo>
                  <a:cubicBezTo>
                    <a:pt x="172" y="83"/>
                    <a:pt x="172" y="83"/>
                    <a:pt x="172" y="83"/>
                  </a:cubicBezTo>
                  <a:cubicBezTo>
                    <a:pt x="172" y="85"/>
                    <a:pt x="173" y="87"/>
                    <a:pt x="174" y="88"/>
                  </a:cubicBezTo>
                  <a:cubicBezTo>
                    <a:pt x="182" y="102"/>
                    <a:pt x="182" y="102"/>
                    <a:pt x="182" y="102"/>
                  </a:cubicBezTo>
                  <a:cubicBezTo>
                    <a:pt x="183" y="103"/>
                    <a:pt x="184" y="104"/>
                    <a:pt x="185" y="105"/>
                  </a:cubicBezTo>
                  <a:cubicBezTo>
                    <a:pt x="185" y="105"/>
                    <a:pt x="185" y="105"/>
                    <a:pt x="185" y="105"/>
                  </a:cubicBezTo>
                  <a:cubicBezTo>
                    <a:pt x="186" y="106"/>
                    <a:pt x="187" y="106"/>
                    <a:pt x="189" y="107"/>
                  </a:cubicBezTo>
                  <a:cubicBezTo>
                    <a:pt x="189" y="107"/>
                    <a:pt x="189" y="107"/>
                    <a:pt x="189" y="107"/>
                  </a:cubicBezTo>
                  <a:cubicBezTo>
                    <a:pt x="190" y="107"/>
                    <a:pt x="190" y="107"/>
                    <a:pt x="191" y="107"/>
                  </a:cubicBezTo>
                  <a:cubicBezTo>
                    <a:pt x="192" y="107"/>
                    <a:pt x="192" y="107"/>
                    <a:pt x="192" y="107"/>
                  </a:cubicBezTo>
                  <a:cubicBezTo>
                    <a:pt x="193" y="107"/>
                    <a:pt x="193" y="107"/>
                    <a:pt x="193" y="107"/>
                  </a:cubicBezTo>
                  <a:cubicBezTo>
                    <a:pt x="194" y="107"/>
                    <a:pt x="196" y="106"/>
                    <a:pt x="197" y="105"/>
                  </a:cubicBezTo>
                  <a:cubicBezTo>
                    <a:pt x="202" y="102"/>
                    <a:pt x="203" y="96"/>
                    <a:pt x="200" y="91"/>
                  </a:cubicBezTo>
                  <a:cubicBezTo>
                    <a:pt x="194" y="80"/>
                    <a:pt x="194" y="80"/>
                    <a:pt x="194" y="80"/>
                  </a:cubicBezTo>
                  <a:cubicBezTo>
                    <a:pt x="194" y="36"/>
                    <a:pt x="194" y="36"/>
                    <a:pt x="194" y="36"/>
                  </a:cubicBezTo>
                  <a:cubicBezTo>
                    <a:pt x="204" y="39"/>
                    <a:pt x="210" y="43"/>
                    <a:pt x="220" y="48"/>
                  </a:cubicBezTo>
                  <a:cubicBezTo>
                    <a:pt x="222" y="49"/>
                    <a:pt x="226" y="50"/>
                    <a:pt x="226" y="51"/>
                  </a:cubicBezTo>
                  <a:cubicBezTo>
                    <a:pt x="226" y="144"/>
                    <a:pt x="226" y="144"/>
                    <a:pt x="226" y="144"/>
                  </a:cubicBezTo>
                  <a:cubicBezTo>
                    <a:pt x="226" y="150"/>
                    <a:pt x="230" y="155"/>
                    <a:pt x="236" y="155"/>
                  </a:cubicBezTo>
                  <a:cubicBezTo>
                    <a:pt x="242" y="155"/>
                    <a:pt x="247" y="150"/>
                    <a:pt x="247" y="144"/>
                  </a:cubicBezTo>
                  <a:cubicBezTo>
                    <a:pt x="247" y="86"/>
                    <a:pt x="247" y="86"/>
                    <a:pt x="247" y="86"/>
                  </a:cubicBezTo>
                  <a:cubicBezTo>
                    <a:pt x="258" y="103"/>
                    <a:pt x="268" y="126"/>
                    <a:pt x="268" y="154"/>
                  </a:cubicBezTo>
                  <a:cubicBezTo>
                    <a:pt x="268" y="187"/>
                    <a:pt x="268" y="187"/>
                    <a:pt x="268" y="187"/>
                  </a:cubicBezTo>
                  <a:cubicBezTo>
                    <a:pt x="258" y="192"/>
                    <a:pt x="235" y="205"/>
                    <a:pt x="162" y="205"/>
                  </a:cubicBezTo>
                  <a:cubicBezTo>
                    <a:pt x="88" y="205"/>
                    <a:pt x="66" y="192"/>
                    <a:pt x="55" y="188"/>
                  </a:cubicBezTo>
                  <a:lnTo>
                    <a:pt x="55" y="154"/>
                  </a:lnTo>
                  <a:close/>
                  <a:moveTo>
                    <a:pt x="300" y="213"/>
                  </a:moveTo>
                  <a:cubicBezTo>
                    <a:pt x="298" y="222"/>
                    <a:pt x="289" y="240"/>
                    <a:pt x="283" y="249"/>
                  </a:cubicBezTo>
                  <a:cubicBezTo>
                    <a:pt x="277" y="251"/>
                    <a:pt x="251" y="256"/>
                    <a:pt x="163" y="256"/>
                  </a:cubicBezTo>
                  <a:cubicBezTo>
                    <a:pt x="162" y="256"/>
                    <a:pt x="162" y="256"/>
                    <a:pt x="162" y="256"/>
                  </a:cubicBezTo>
                  <a:cubicBezTo>
                    <a:pt x="162" y="256"/>
                    <a:pt x="162" y="256"/>
                    <a:pt x="162" y="256"/>
                  </a:cubicBezTo>
                  <a:cubicBezTo>
                    <a:pt x="73" y="256"/>
                    <a:pt x="47" y="251"/>
                    <a:pt x="41" y="249"/>
                  </a:cubicBezTo>
                  <a:cubicBezTo>
                    <a:pt x="36" y="240"/>
                    <a:pt x="26" y="222"/>
                    <a:pt x="24" y="213"/>
                  </a:cubicBezTo>
                  <a:cubicBezTo>
                    <a:pt x="22" y="208"/>
                    <a:pt x="23" y="200"/>
                    <a:pt x="24" y="194"/>
                  </a:cubicBezTo>
                  <a:cubicBezTo>
                    <a:pt x="34" y="191"/>
                    <a:pt x="34" y="191"/>
                    <a:pt x="34" y="191"/>
                  </a:cubicBezTo>
                  <a:cubicBezTo>
                    <a:pt x="34" y="192"/>
                    <a:pt x="34" y="192"/>
                    <a:pt x="34" y="192"/>
                  </a:cubicBezTo>
                  <a:cubicBezTo>
                    <a:pt x="34" y="195"/>
                    <a:pt x="34" y="197"/>
                    <a:pt x="36" y="199"/>
                  </a:cubicBezTo>
                  <a:cubicBezTo>
                    <a:pt x="39" y="203"/>
                    <a:pt x="61" y="226"/>
                    <a:pt x="162" y="226"/>
                  </a:cubicBezTo>
                  <a:cubicBezTo>
                    <a:pt x="249" y="226"/>
                    <a:pt x="277" y="208"/>
                    <a:pt x="285" y="201"/>
                  </a:cubicBezTo>
                  <a:cubicBezTo>
                    <a:pt x="288" y="199"/>
                    <a:pt x="290" y="196"/>
                    <a:pt x="290" y="192"/>
                  </a:cubicBezTo>
                  <a:cubicBezTo>
                    <a:pt x="290" y="191"/>
                    <a:pt x="290" y="191"/>
                    <a:pt x="290" y="191"/>
                  </a:cubicBezTo>
                  <a:cubicBezTo>
                    <a:pt x="301" y="194"/>
                    <a:pt x="301" y="194"/>
                    <a:pt x="301" y="194"/>
                  </a:cubicBezTo>
                  <a:cubicBezTo>
                    <a:pt x="301" y="200"/>
                    <a:pt x="302" y="208"/>
                    <a:pt x="300" y="2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grpSp>
        <p:nvGrpSpPr>
          <p:cNvPr id="93" name="Group 489"/>
          <p:cNvGrpSpPr>
            <a:grpSpLocks noChangeAspect="1"/>
          </p:cNvGrpSpPr>
          <p:nvPr/>
        </p:nvGrpSpPr>
        <p:grpSpPr bwMode="auto">
          <a:xfrm>
            <a:off x="4800478" y="3965180"/>
            <a:ext cx="776410" cy="776410"/>
            <a:chOff x="2920" y="2264"/>
            <a:chExt cx="340" cy="340"/>
          </a:xfrm>
          <a:solidFill>
            <a:schemeClr val="bg1"/>
          </a:solidFill>
        </p:grpSpPr>
        <p:sp>
          <p:nvSpPr>
            <p:cNvPr id="94" name="Freeform 490"/>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95" name="Freeform 491"/>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96" name="Freeform 492"/>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sp>
        <p:nvSpPr>
          <p:cNvPr id="60" name="Text Placeholder 1">
            <a:extLst>
              <a:ext uri="{FF2B5EF4-FFF2-40B4-BE49-F238E27FC236}">
                <a16:creationId xmlns:a16="http://schemas.microsoft.com/office/drawing/2014/main" id="{5D9D4099-EAD0-412D-8DB1-EAC1490A1C67}"/>
              </a:ext>
            </a:extLst>
          </p:cNvPr>
          <p:cNvSpPr txBox="1">
            <a:spLocks/>
          </p:cNvSpPr>
          <p:nvPr/>
        </p:nvSpPr>
        <p:spPr>
          <a:xfrm>
            <a:off x="469900" y="798834"/>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Tx/>
              <a:buNone/>
              <a:defRPr sz="2000" b="0" kern="1200">
                <a:solidFill>
                  <a:srgbClr val="575757"/>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VE" sz="1600" dirty="0" smtClean="0"/>
              <a:t>Contamos con la experiencia en </a:t>
            </a:r>
            <a:r>
              <a:rPr lang="en-US" sz="1600" dirty="0" smtClean="0"/>
              <a:t>mas </a:t>
            </a:r>
            <a:r>
              <a:rPr lang="en-US" sz="1600" dirty="0"/>
              <a:t>de 20 </a:t>
            </a:r>
            <a:r>
              <a:rPr lang="es-VE" sz="1600" dirty="0"/>
              <a:t>diseños e implementaciones del ERP SAP Business </a:t>
            </a:r>
            <a:r>
              <a:rPr lang="es-VE" sz="1600" dirty="0" err="1"/>
              <a:t>One</a:t>
            </a:r>
            <a:r>
              <a:rPr lang="es-VE" sz="1600" dirty="0"/>
              <a:t> así como de planes estratégicos de TI en empresas de distintos sectores</a:t>
            </a:r>
            <a:endParaRPr lang="en-US" sz="1600" dirty="0"/>
          </a:p>
        </p:txBody>
      </p:sp>
      <p:sp>
        <p:nvSpPr>
          <p:cNvPr id="61" name="Title 2">
            <a:extLst>
              <a:ext uri="{FF2B5EF4-FFF2-40B4-BE49-F238E27FC236}">
                <a16:creationId xmlns:a16="http://schemas.microsoft.com/office/drawing/2014/main" id="{25DCCE82-D564-4B8F-B851-3AB02077114B}"/>
              </a:ext>
            </a:extLst>
          </p:cNvPr>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s-VE" sz="2400" dirty="0" smtClean="0"/>
              <a:t>Nuestras calificaciones</a:t>
            </a:r>
            <a:endParaRPr lang="es-VE" sz="2400" dirty="0"/>
          </a:p>
        </p:txBody>
      </p:sp>
      <p:sp>
        <p:nvSpPr>
          <p:cNvPr id="62" name="TextBox 61"/>
          <p:cNvSpPr txBox="1"/>
          <p:nvPr/>
        </p:nvSpPr>
        <p:spPr>
          <a:xfrm>
            <a:off x="469900" y="1541360"/>
            <a:ext cx="4332919" cy="215444"/>
          </a:xfrm>
          <a:prstGeom prst="rect">
            <a:avLst/>
          </a:prstGeom>
          <a:noFill/>
        </p:spPr>
        <p:txBody>
          <a:bodyPr vert="horz" wrap="square" lIns="0" tIns="0" rIns="0" bIns="0" rtlCol="0">
            <a:spAutoFit/>
          </a:bodyPr>
          <a:lstStyle/>
          <a:p>
            <a:pPr>
              <a:spcBef>
                <a:spcPts val="200"/>
              </a:spcBef>
              <a:buSzPct val="100000"/>
            </a:pPr>
            <a:r>
              <a:rPr lang="es-VE" sz="1400" b="1" dirty="0" smtClean="0">
                <a:solidFill>
                  <a:srgbClr val="007680"/>
                </a:solidFill>
              </a:rPr>
              <a:t>Sectores</a:t>
            </a:r>
          </a:p>
        </p:txBody>
      </p:sp>
    </p:spTree>
    <p:extLst>
      <p:ext uri="{BB962C8B-B14F-4D97-AF65-F5344CB8AC3E}">
        <p14:creationId xmlns:p14="http://schemas.microsoft.com/office/powerpoint/2010/main" val="240012673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exagon 23"/>
          <p:cNvSpPr/>
          <p:nvPr/>
        </p:nvSpPr>
        <p:spPr bwMode="gray">
          <a:xfrm>
            <a:off x="5546375" y="3434714"/>
            <a:ext cx="1087502" cy="937501"/>
          </a:xfrm>
          <a:prstGeom prst="hexagon">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25" name="Hexagon 24"/>
          <p:cNvSpPr/>
          <p:nvPr/>
        </p:nvSpPr>
        <p:spPr bwMode="gray">
          <a:xfrm>
            <a:off x="5546375" y="2450854"/>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endParaRPr>
          </a:p>
        </p:txBody>
      </p:sp>
      <p:sp>
        <p:nvSpPr>
          <p:cNvPr id="36" name="Hexagon 35"/>
          <p:cNvSpPr/>
          <p:nvPr/>
        </p:nvSpPr>
        <p:spPr bwMode="gray">
          <a:xfrm>
            <a:off x="5546375" y="4418575"/>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37" name="Hexagon 36"/>
          <p:cNvSpPr/>
          <p:nvPr/>
        </p:nvSpPr>
        <p:spPr bwMode="gray">
          <a:xfrm>
            <a:off x="6447818" y="3924069"/>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38" name="Hexagon 37"/>
          <p:cNvSpPr/>
          <p:nvPr/>
        </p:nvSpPr>
        <p:spPr bwMode="gray">
          <a:xfrm>
            <a:off x="6447818" y="2945360"/>
            <a:ext cx="1087502" cy="937501"/>
          </a:xfrm>
          <a:prstGeom prst="hexagon">
            <a:avLst/>
          </a:prstGeom>
          <a:solidFill>
            <a:schemeClr val="accent5"/>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39" name="Hexagon 38"/>
          <p:cNvSpPr/>
          <p:nvPr/>
        </p:nvSpPr>
        <p:spPr bwMode="gray">
          <a:xfrm>
            <a:off x="4644932" y="3924069"/>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40" name="Hexagon 39"/>
          <p:cNvSpPr/>
          <p:nvPr/>
        </p:nvSpPr>
        <p:spPr bwMode="gray">
          <a:xfrm>
            <a:off x="4644932" y="2945360"/>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42" name="Rectangle 41"/>
          <p:cNvSpPr/>
          <p:nvPr/>
        </p:nvSpPr>
        <p:spPr>
          <a:xfrm>
            <a:off x="7993376" y="5165874"/>
            <a:ext cx="2360586" cy="923330"/>
          </a:xfrm>
          <a:prstGeom prst="rect">
            <a:avLst/>
          </a:prstGeom>
        </p:spPr>
        <p:txBody>
          <a:bodyPr wrap="square" lIns="0" tIns="0" rIns="0" bIns="0">
            <a:spAutoFit/>
          </a:bodyPr>
          <a:lstStyle/>
          <a:p>
            <a:r>
              <a:rPr lang="es-VE" sz="1000" dirty="0">
                <a:solidFill>
                  <a:schemeClr val="bg1">
                    <a:lumMod val="85000"/>
                  </a:schemeClr>
                </a:solidFill>
              </a:rPr>
              <a:t>D</a:t>
            </a:r>
            <a:r>
              <a:rPr lang="es-VE" sz="1000" dirty="0" smtClean="0">
                <a:solidFill>
                  <a:schemeClr val="bg1">
                    <a:lumMod val="85000"/>
                  </a:schemeClr>
                </a:solidFill>
              </a:rPr>
              <a:t>e servicios </a:t>
            </a:r>
            <a:r>
              <a:rPr lang="es-VE" sz="1000" dirty="0">
                <a:solidFill>
                  <a:schemeClr val="bg1">
                    <a:lumMod val="85000"/>
                  </a:schemeClr>
                </a:solidFill>
              </a:rPr>
              <a:t>de </a:t>
            </a:r>
            <a:r>
              <a:rPr lang="es-VE" sz="1000" dirty="0" err="1">
                <a:solidFill>
                  <a:schemeClr val="bg1">
                    <a:lumMod val="85000"/>
                  </a:schemeClr>
                </a:solidFill>
              </a:rPr>
              <a:t>outsourcing</a:t>
            </a:r>
            <a:r>
              <a:rPr lang="es-VE" sz="1000" dirty="0">
                <a:solidFill>
                  <a:schemeClr val="bg1">
                    <a:lumMod val="85000"/>
                  </a:schemeClr>
                </a:solidFill>
              </a:rPr>
              <a:t> de procesos financieros y de recursos humanos, permitiendo a las empresas centrarse en el foco de sus negocios, y desarrollar sus competencias </a:t>
            </a:r>
            <a:r>
              <a:rPr lang="es-VE" sz="1000" dirty="0" smtClean="0">
                <a:solidFill>
                  <a:schemeClr val="bg1">
                    <a:lumMod val="85000"/>
                  </a:schemeClr>
                </a:solidFill>
              </a:rPr>
              <a:t>fundamentales</a:t>
            </a:r>
            <a:endParaRPr lang="en-US" sz="1000" dirty="0">
              <a:solidFill>
                <a:schemeClr val="bg1">
                  <a:lumMod val="85000"/>
                </a:schemeClr>
              </a:solidFill>
            </a:endParaRPr>
          </a:p>
        </p:txBody>
      </p:sp>
      <p:sp>
        <p:nvSpPr>
          <p:cNvPr id="43" name="Freeform 42"/>
          <p:cNvSpPr/>
          <p:nvPr/>
        </p:nvSpPr>
        <p:spPr bwMode="gray">
          <a:xfrm flipH="1">
            <a:off x="7268150" y="4823682"/>
            <a:ext cx="2692400" cy="33185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bg1">
                <a:lumMod val="85000"/>
              </a:schemeClr>
            </a:solidFill>
            <a:miter lim="800000"/>
            <a:headEnd/>
            <a:tailEnd/>
          </a:ln>
        </p:spPr>
        <p:txBody>
          <a:bodyPr rtlCol="0" anchor="ctr"/>
          <a:lstStyle/>
          <a:p>
            <a:pPr algn="ctr"/>
            <a:endParaRPr lang="en-US"/>
          </a:p>
        </p:txBody>
      </p:sp>
      <p:sp>
        <p:nvSpPr>
          <p:cNvPr id="44" name="Freeform 43"/>
          <p:cNvSpPr/>
          <p:nvPr/>
        </p:nvSpPr>
        <p:spPr bwMode="gray">
          <a:xfrm>
            <a:off x="2225964" y="4823682"/>
            <a:ext cx="2692400" cy="532394"/>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bg1">
                <a:lumMod val="85000"/>
              </a:schemeClr>
            </a:solidFill>
            <a:miter lim="800000"/>
            <a:headEnd/>
            <a:tailEnd/>
          </a:ln>
        </p:spPr>
        <p:txBody>
          <a:bodyPr rtlCol="0" anchor="ctr"/>
          <a:lstStyle/>
          <a:p>
            <a:pPr algn="ctr"/>
            <a:endParaRPr lang="en-US"/>
          </a:p>
        </p:txBody>
      </p:sp>
      <p:sp>
        <p:nvSpPr>
          <p:cNvPr id="45" name="Rectangle 44"/>
          <p:cNvSpPr/>
          <p:nvPr/>
        </p:nvSpPr>
        <p:spPr>
          <a:xfrm>
            <a:off x="2225964" y="5155532"/>
            <a:ext cx="2011680" cy="153888"/>
          </a:xfrm>
          <a:prstGeom prst="rect">
            <a:avLst/>
          </a:prstGeom>
        </p:spPr>
        <p:txBody>
          <a:bodyPr wrap="square" lIns="0" tIns="0" rIns="0" bIns="0">
            <a:spAutoFit/>
          </a:bodyPr>
          <a:lstStyle/>
          <a:p>
            <a:r>
              <a:rPr lang="en-US" sz="1000" b="1" dirty="0" err="1" smtClean="0">
                <a:solidFill>
                  <a:schemeClr val="bg1">
                    <a:lumMod val="85000"/>
                  </a:schemeClr>
                </a:solidFill>
              </a:rPr>
              <a:t>Tecnología</a:t>
            </a:r>
            <a:endParaRPr lang="en-US" sz="800" dirty="0">
              <a:solidFill>
                <a:schemeClr val="bg1">
                  <a:lumMod val="85000"/>
                </a:schemeClr>
              </a:solidFill>
            </a:endParaRPr>
          </a:p>
        </p:txBody>
      </p:sp>
      <p:sp>
        <p:nvSpPr>
          <p:cNvPr id="48" name="Rectangle 47"/>
          <p:cNvSpPr/>
          <p:nvPr/>
        </p:nvSpPr>
        <p:spPr>
          <a:xfrm>
            <a:off x="2225964" y="5369073"/>
            <a:ext cx="2011680" cy="1077218"/>
          </a:xfrm>
          <a:prstGeom prst="rect">
            <a:avLst/>
          </a:prstGeom>
        </p:spPr>
        <p:txBody>
          <a:bodyPr wrap="square" lIns="0" tIns="0" rIns="0" bIns="0">
            <a:spAutoFit/>
          </a:bodyPr>
          <a:lstStyle/>
          <a:p>
            <a:r>
              <a:rPr lang="en-US" sz="1000" dirty="0" err="1" smtClean="0">
                <a:solidFill>
                  <a:schemeClr val="bg1">
                    <a:lumMod val="85000"/>
                  </a:schemeClr>
                </a:solidFill>
              </a:rPr>
              <a:t>Además</a:t>
            </a:r>
            <a:r>
              <a:rPr lang="en-US" sz="1000" dirty="0" smtClean="0">
                <a:solidFill>
                  <a:schemeClr val="bg1">
                    <a:lumMod val="85000"/>
                  </a:schemeClr>
                </a:solidFill>
              </a:rPr>
              <a:t> de </a:t>
            </a:r>
            <a:r>
              <a:rPr lang="en-US" sz="1000" dirty="0" err="1" smtClean="0">
                <a:solidFill>
                  <a:schemeClr val="bg1">
                    <a:lumMod val="85000"/>
                  </a:schemeClr>
                </a:solidFill>
              </a:rPr>
              <a:t>clientes</a:t>
            </a:r>
            <a:r>
              <a:rPr lang="en-US" sz="1000" dirty="0" smtClean="0">
                <a:solidFill>
                  <a:schemeClr val="bg1">
                    <a:lumMod val="85000"/>
                  </a:schemeClr>
                </a:solidFill>
              </a:rPr>
              <a:t> </a:t>
            </a:r>
            <a:r>
              <a:rPr lang="es-VE" sz="1000" dirty="0" smtClean="0">
                <a:solidFill>
                  <a:schemeClr val="bg1">
                    <a:lumMod val="85000"/>
                  </a:schemeClr>
                </a:solidFill>
              </a:rPr>
              <a:t>dedicados </a:t>
            </a:r>
            <a:r>
              <a:rPr lang="es-VE" sz="1000" dirty="0">
                <a:solidFill>
                  <a:schemeClr val="bg1">
                    <a:lumMod val="85000"/>
                  </a:schemeClr>
                </a:solidFill>
              </a:rPr>
              <a:t>a proveer servicios de consultoría y ejecución de proyectos en los ámbitos tecnológico, estratégico, organizacional, gerencial y operativo.</a:t>
            </a:r>
            <a:endParaRPr lang="en-US" sz="1000" dirty="0">
              <a:solidFill>
                <a:schemeClr val="bg1">
                  <a:lumMod val="85000"/>
                </a:schemeClr>
              </a:solidFill>
            </a:endParaRPr>
          </a:p>
        </p:txBody>
      </p:sp>
      <p:sp>
        <p:nvSpPr>
          <p:cNvPr id="49" name="Freeform 48"/>
          <p:cNvSpPr/>
          <p:nvPr/>
        </p:nvSpPr>
        <p:spPr bwMode="gray">
          <a:xfrm>
            <a:off x="5761761" y="5353975"/>
            <a:ext cx="2007146" cy="407208"/>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chemeClr val="bg1">
                <a:lumMod val="85000"/>
              </a:schemeClr>
            </a:solidFill>
            <a:miter lim="800000"/>
            <a:headEnd/>
            <a:tailEnd/>
          </a:ln>
        </p:spPr>
        <p:txBody>
          <a:bodyPr rtlCol="0" anchor="ctr"/>
          <a:lstStyle/>
          <a:p>
            <a:pPr algn="ctr"/>
            <a:endParaRPr lang="en-US"/>
          </a:p>
        </p:txBody>
      </p:sp>
      <p:sp>
        <p:nvSpPr>
          <p:cNvPr id="50" name="Rectangle 49"/>
          <p:cNvSpPr/>
          <p:nvPr/>
        </p:nvSpPr>
        <p:spPr>
          <a:xfrm>
            <a:off x="5940107" y="5565749"/>
            <a:ext cx="1828800" cy="153888"/>
          </a:xfrm>
          <a:prstGeom prst="rect">
            <a:avLst/>
          </a:prstGeom>
        </p:spPr>
        <p:txBody>
          <a:bodyPr wrap="square" lIns="0" tIns="0" rIns="0" bIns="0">
            <a:spAutoFit/>
          </a:bodyPr>
          <a:lstStyle/>
          <a:p>
            <a:r>
              <a:rPr lang="en-US" sz="1000" b="1" dirty="0" err="1" smtClean="0">
                <a:solidFill>
                  <a:schemeClr val="bg1">
                    <a:lumMod val="85000"/>
                  </a:schemeClr>
                </a:solidFill>
              </a:rPr>
              <a:t>Construcción</a:t>
            </a:r>
            <a:endParaRPr lang="en-US" sz="800" dirty="0">
              <a:solidFill>
                <a:schemeClr val="bg1">
                  <a:lumMod val="85000"/>
                </a:schemeClr>
              </a:solidFill>
            </a:endParaRPr>
          </a:p>
        </p:txBody>
      </p:sp>
      <p:sp>
        <p:nvSpPr>
          <p:cNvPr id="51" name="Rectangle 50"/>
          <p:cNvSpPr/>
          <p:nvPr/>
        </p:nvSpPr>
        <p:spPr>
          <a:xfrm>
            <a:off x="5914428" y="5771621"/>
            <a:ext cx="1828800" cy="769441"/>
          </a:xfrm>
          <a:prstGeom prst="rect">
            <a:avLst/>
          </a:prstGeom>
        </p:spPr>
        <p:txBody>
          <a:bodyPr wrap="square" lIns="0" tIns="0" rIns="0" bIns="0">
            <a:spAutoFit/>
          </a:bodyPr>
          <a:lstStyle/>
          <a:p>
            <a:r>
              <a:rPr lang="en-US" sz="1000" dirty="0" smtClean="0">
                <a:solidFill>
                  <a:schemeClr val="bg1">
                    <a:lumMod val="85000"/>
                  </a:schemeClr>
                </a:solidFill>
              </a:rPr>
              <a:t>De </a:t>
            </a:r>
            <a:r>
              <a:rPr lang="en-US" sz="1000" dirty="0" err="1" smtClean="0">
                <a:solidFill>
                  <a:schemeClr val="bg1">
                    <a:lumMod val="85000"/>
                  </a:schemeClr>
                </a:solidFill>
              </a:rPr>
              <a:t>igual</a:t>
            </a:r>
            <a:r>
              <a:rPr lang="en-US" sz="1000" dirty="0" smtClean="0">
                <a:solidFill>
                  <a:schemeClr val="bg1">
                    <a:lumMod val="85000"/>
                  </a:schemeClr>
                </a:solidFill>
              </a:rPr>
              <a:t> forma, </a:t>
            </a:r>
            <a:r>
              <a:rPr lang="en-US" sz="1000" dirty="0" err="1" smtClean="0">
                <a:solidFill>
                  <a:schemeClr val="bg1">
                    <a:lumMod val="85000"/>
                  </a:schemeClr>
                </a:solidFill>
              </a:rPr>
              <a:t>brindamos</a:t>
            </a:r>
            <a:r>
              <a:rPr lang="en-US" sz="1000" dirty="0" smtClean="0">
                <a:solidFill>
                  <a:schemeClr val="bg1">
                    <a:lumMod val="85000"/>
                  </a:schemeClr>
                </a:solidFill>
              </a:rPr>
              <a:t> </a:t>
            </a:r>
            <a:r>
              <a:rPr lang="en-US" sz="1000" dirty="0" err="1" smtClean="0">
                <a:solidFill>
                  <a:schemeClr val="bg1">
                    <a:lumMod val="85000"/>
                  </a:schemeClr>
                </a:solidFill>
              </a:rPr>
              <a:t>servicio</a:t>
            </a:r>
            <a:r>
              <a:rPr lang="en-US" sz="1000" dirty="0" smtClean="0">
                <a:solidFill>
                  <a:schemeClr val="bg1">
                    <a:lumMod val="85000"/>
                  </a:schemeClr>
                </a:solidFill>
              </a:rPr>
              <a:t> a </a:t>
            </a:r>
            <a:r>
              <a:rPr lang="en-US" sz="1000" dirty="0" err="1" smtClean="0">
                <a:solidFill>
                  <a:schemeClr val="bg1">
                    <a:lumMod val="85000"/>
                  </a:schemeClr>
                </a:solidFill>
              </a:rPr>
              <a:t>empresas</a:t>
            </a:r>
            <a:r>
              <a:rPr lang="en-US" sz="1000" dirty="0" smtClean="0">
                <a:solidFill>
                  <a:schemeClr val="bg1">
                    <a:lumMod val="85000"/>
                  </a:schemeClr>
                </a:solidFill>
              </a:rPr>
              <a:t> de </a:t>
            </a:r>
            <a:r>
              <a:rPr lang="es-VE" sz="1000" dirty="0" smtClean="0">
                <a:solidFill>
                  <a:schemeClr val="bg1">
                    <a:lumMod val="85000"/>
                  </a:schemeClr>
                </a:solidFill>
              </a:rPr>
              <a:t>diseño </a:t>
            </a:r>
            <a:r>
              <a:rPr lang="es-VE" sz="1000" dirty="0">
                <a:solidFill>
                  <a:schemeClr val="bg1">
                    <a:lumMod val="85000"/>
                  </a:schemeClr>
                </a:solidFill>
              </a:rPr>
              <a:t>y </a:t>
            </a:r>
            <a:r>
              <a:rPr lang="es-VE" sz="1000" dirty="0" smtClean="0">
                <a:solidFill>
                  <a:schemeClr val="bg1">
                    <a:lumMod val="85000"/>
                  </a:schemeClr>
                </a:solidFill>
              </a:rPr>
              <a:t>ejecución de  </a:t>
            </a:r>
            <a:r>
              <a:rPr lang="es-VE" sz="1000" dirty="0">
                <a:solidFill>
                  <a:schemeClr val="bg1">
                    <a:lumMod val="85000"/>
                  </a:schemeClr>
                </a:solidFill>
              </a:rPr>
              <a:t>proyectos de infraestructura social y </a:t>
            </a:r>
            <a:r>
              <a:rPr lang="es-VE" sz="1000" dirty="0" smtClean="0">
                <a:solidFill>
                  <a:schemeClr val="bg1">
                    <a:lumMod val="85000"/>
                  </a:schemeClr>
                </a:solidFill>
              </a:rPr>
              <a:t>productiva</a:t>
            </a:r>
            <a:endParaRPr lang="en-US" sz="1000" dirty="0">
              <a:solidFill>
                <a:schemeClr val="bg1">
                  <a:lumMod val="85000"/>
                </a:schemeClr>
              </a:solidFill>
            </a:endParaRPr>
          </a:p>
        </p:txBody>
      </p:sp>
      <p:sp>
        <p:nvSpPr>
          <p:cNvPr id="52" name="Freeform 51"/>
          <p:cNvSpPr/>
          <p:nvPr/>
        </p:nvSpPr>
        <p:spPr bwMode="gray">
          <a:xfrm flipV="1">
            <a:off x="2225964" y="2329862"/>
            <a:ext cx="2692400" cy="653589"/>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bg1">
                <a:lumMod val="85000"/>
              </a:schemeClr>
            </a:solidFill>
            <a:miter lim="800000"/>
            <a:headEnd/>
            <a:tailEnd/>
          </a:ln>
        </p:spPr>
        <p:txBody>
          <a:bodyPr rtlCol="0" anchor="ctr"/>
          <a:lstStyle/>
          <a:p>
            <a:pPr algn="ctr"/>
            <a:endParaRPr lang="en-US">
              <a:solidFill>
                <a:schemeClr val="accent6"/>
              </a:solidFill>
            </a:endParaRPr>
          </a:p>
        </p:txBody>
      </p:sp>
      <p:sp>
        <p:nvSpPr>
          <p:cNvPr id="53" name="Rectangle 52"/>
          <p:cNvSpPr/>
          <p:nvPr/>
        </p:nvSpPr>
        <p:spPr>
          <a:xfrm>
            <a:off x="2179783" y="2125547"/>
            <a:ext cx="2152073" cy="153888"/>
          </a:xfrm>
          <a:prstGeom prst="rect">
            <a:avLst/>
          </a:prstGeom>
        </p:spPr>
        <p:txBody>
          <a:bodyPr wrap="square" lIns="0" tIns="0" rIns="0" bIns="0">
            <a:spAutoFit/>
          </a:bodyPr>
          <a:lstStyle/>
          <a:p>
            <a:pPr algn="ctr"/>
            <a:r>
              <a:rPr lang="en-US" sz="1000" b="1" dirty="0" err="1" smtClean="0">
                <a:solidFill>
                  <a:schemeClr val="bg1">
                    <a:lumMod val="85000"/>
                  </a:schemeClr>
                </a:solidFill>
              </a:rPr>
              <a:t>Alimenticio</a:t>
            </a:r>
            <a:r>
              <a:rPr lang="en-US" sz="1000" b="1" dirty="0" smtClean="0">
                <a:solidFill>
                  <a:schemeClr val="bg1">
                    <a:lumMod val="85000"/>
                  </a:schemeClr>
                </a:solidFill>
              </a:rPr>
              <a:t>/</a:t>
            </a:r>
            <a:r>
              <a:rPr lang="en-US" sz="1000" b="1" dirty="0" err="1" smtClean="0">
                <a:solidFill>
                  <a:schemeClr val="bg1">
                    <a:lumMod val="85000"/>
                  </a:schemeClr>
                </a:solidFill>
              </a:rPr>
              <a:t>Consumo</a:t>
            </a:r>
            <a:r>
              <a:rPr lang="en-US" sz="1000" b="1" dirty="0" smtClean="0">
                <a:solidFill>
                  <a:schemeClr val="bg1">
                    <a:lumMod val="85000"/>
                  </a:schemeClr>
                </a:solidFill>
              </a:rPr>
              <a:t> </a:t>
            </a:r>
            <a:r>
              <a:rPr lang="en-US" sz="1000" b="1" dirty="0" err="1" smtClean="0">
                <a:solidFill>
                  <a:schemeClr val="bg1">
                    <a:lumMod val="85000"/>
                  </a:schemeClr>
                </a:solidFill>
              </a:rPr>
              <a:t>Masivo</a:t>
            </a:r>
            <a:endParaRPr lang="en-US" sz="800" dirty="0">
              <a:solidFill>
                <a:schemeClr val="bg1">
                  <a:lumMod val="85000"/>
                </a:schemeClr>
              </a:solidFill>
            </a:endParaRPr>
          </a:p>
        </p:txBody>
      </p:sp>
      <p:sp>
        <p:nvSpPr>
          <p:cNvPr id="54" name="Rectangle 53"/>
          <p:cNvSpPr/>
          <p:nvPr/>
        </p:nvSpPr>
        <p:spPr>
          <a:xfrm>
            <a:off x="2225964" y="2329863"/>
            <a:ext cx="2105892" cy="1231106"/>
          </a:xfrm>
          <a:prstGeom prst="rect">
            <a:avLst/>
          </a:prstGeom>
        </p:spPr>
        <p:txBody>
          <a:bodyPr wrap="square" lIns="0" tIns="0" rIns="0" bIns="0">
            <a:spAutoFit/>
          </a:bodyPr>
          <a:lstStyle/>
          <a:p>
            <a:r>
              <a:rPr lang="en-US" sz="1000" dirty="0">
                <a:solidFill>
                  <a:schemeClr val="bg1">
                    <a:lumMod val="85000"/>
                  </a:schemeClr>
                </a:solidFill>
              </a:rPr>
              <a:t>Entre </a:t>
            </a:r>
            <a:r>
              <a:rPr lang="en-US" sz="1000" dirty="0" err="1">
                <a:solidFill>
                  <a:schemeClr val="bg1">
                    <a:lumMod val="85000"/>
                  </a:schemeClr>
                </a:solidFill>
              </a:rPr>
              <a:t>nuestros</a:t>
            </a:r>
            <a:r>
              <a:rPr lang="en-US" sz="1000" dirty="0">
                <a:solidFill>
                  <a:schemeClr val="bg1">
                    <a:lumMod val="85000"/>
                  </a:schemeClr>
                </a:solidFill>
              </a:rPr>
              <a:t> </a:t>
            </a:r>
            <a:r>
              <a:rPr lang="en-US" sz="1000" dirty="0" err="1">
                <a:solidFill>
                  <a:schemeClr val="bg1">
                    <a:lumMod val="85000"/>
                  </a:schemeClr>
                </a:solidFill>
              </a:rPr>
              <a:t>clientes</a:t>
            </a:r>
            <a:r>
              <a:rPr lang="en-US" sz="1000" dirty="0">
                <a:solidFill>
                  <a:schemeClr val="bg1">
                    <a:lumMod val="85000"/>
                  </a:schemeClr>
                </a:solidFill>
              </a:rPr>
              <a:t> se </a:t>
            </a:r>
            <a:r>
              <a:rPr lang="en-US" sz="1000" dirty="0" err="1">
                <a:solidFill>
                  <a:schemeClr val="bg1">
                    <a:lumMod val="85000"/>
                  </a:schemeClr>
                </a:solidFill>
              </a:rPr>
              <a:t>encuentran</a:t>
            </a:r>
            <a:r>
              <a:rPr lang="en-US" sz="1000" dirty="0">
                <a:solidFill>
                  <a:schemeClr val="bg1">
                    <a:lumMod val="85000"/>
                  </a:schemeClr>
                </a:solidFill>
              </a:rPr>
              <a:t> </a:t>
            </a:r>
            <a:r>
              <a:rPr lang="en-US" sz="1000" dirty="0" err="1">
                <a:solidFill>
                  <a:schemeClr val="bg1">
                    <a:lumMod val="85000"/>
                  </a:schemeClr>
                </a:solidFill>
              </a:rPr>
              <a:t>empresas</a:t>
            </a:r>
            <a:r>
              <a:rPr lang="en-US" sz="1000" dirty="0">
                <a:solidFill>
                  <a:schemeClr val="bg1">
                    <a:lumMod val="85000"/>
                  </a:schemeClr>
                </a:solidFill>
              </a:rPr>
              <a:t> </a:t>
            </a:r>
            <a:r>
              <a:rPr lang="es-VE" sz="1000" dirty="0">
                <a:solidFill>
                  <a:schemeClr val="bg1">
                    <a:lumMod val="85000"/>
                  </a:schemeClr>
                </a:solidFill>
              </a:rPr>
              <a:t>productoras y comercializadoras de productos del mar, productoras chocolateras, importadoras de alimentos, vinos, productos de limpieza, bebidas, enlatados, entre otros</a:t>
            </a:r>
            <a:endParaRPr lang="en-US" sz="1000" dirty="0">
              <a:solidFill>
                <a:schemeClr val="bg1">
                  <a:lumMod val="85000"/>
                </a:schemeClr>
              </a:solidFill>
            </a:endParaRPr>
          </a:p>
        </p:txBody>
      </p:sp>
      <p:sp>
        <p:nvSpPr>
          <p:cNvPr id="55" name="Freeform 54"/>
          <p:cNvSpPr/>
          <p:nvPr/>
        </p:nvSpPr>
        <p:spPr bwMode="gray">
          <a:xfrm flipH="1" flipV="1">
            <a:off x="7268150" y="2408510"/>
            <a:ext cx="2692400" cy="574942"/>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accent6"/>
            </a:solidFill>
            <a:miter lim="800000"/>
            <a:headEnd/>
            <a:tailEnd/>
          </a:ln>
        </p:spPr>
        <p:txBody>
          <a:bodyPr rtlCol="0" anchor="ctr"/>
          <a:lstStyle/>
          <a:p>
            <a:pPr algn="ctr"/>
            <a:endParaRPr lang="en-US">
              <a:solidFill>
                <a:schemeClr val="accent6"/>
              </a:solidFill>
            </a:endParaRPr>
          </a:p>
        </p:txBody>
      </p:sp>
      <p:sp>
        <p:nvSpPr>
          <p:cNvPr id="56" name="Rectangle 55"/>
          <p:cNvSpPr/>
          <p:nvPr/>
        </p:nvSpPr>
        <p:spPr>
          <a:xfrm>
            <a:off x="7937960" y="2217921"/>
            <a:ext cx="2011680" cy="153888"/>
          </a:xfrm>
          <a:prstGeom prst="rect">
            <a:avLst/>
          </a:prstGeom>
        </p:spPr>
        <p:txBody>
          <a:bodyPr wrap="square" lIns="0" tIns="0" rIns="0" bIns="0">
            <a:spAutoFit/>
          </a:bodyPr>
          <a:lstStyle/>
          <a:p>
            <a:r>
              <a:rPr lang="en-US" sz="1000" b="1" dirty="0" err="1" smtClean="0">
                <a:solidFill>
                  <a:schemeClr val="accent5"/>
                </a:solidFill>
              </a:rPr>
              <a:t>Salud</a:t>
            </a:r>
            <a:r>
              <a:rPr lang="en-US" sz="1000" b="1" dirty="0" smtClean="0">
                <a:solidFill>
                  <a:schemeClr val="accent5"/>
                </a:solidFill>
              </a:rPr>
              <a:t> e </a:t>
            </a:r>
            <a:r>
              <a:rPr lang="en-US" sz="1000" b="1" dirty="0" err="1" smtClean="0">
                <a:solidFill>
                  <a:schemeClr val="accent5"/>
                </a:solidFill>
              </a:rPr>
              <a:t>Higiene</a:t>
            </a:r>
            <a:r>
              <a:rPr lang="en-US" sz="1000" b="1" dirty="0" smtClean="0">
                <a:solidFill>
                  <a:schemeClr val="accent5"/>
                </a:solidFill>
              </a:rPr>
              <a:t> </a:t>
            </a:r>
            <a:endParaRPr lang="en-US" sz="800" dirty="0">
              <a:solidFill>
                <a:schemeClr val="accent5"/>
              </a:solidFill>
            </a:endParaRPr>
          </a:p>
        </p:txBody>
      </p:sp>
      <p:sp>
        <p:nvSpPr>
          <p:cNvPr id="57" name="Rectangle 56"/>
          <p:cNvSpPr/>
          <p:nvPr/>
        </p:nvSpPr>
        <p:spPr>
          <a:xfrm>
            <a:off x="7937960" y="2431462"/>
            <a:ext cx="2011680" cy="769441"/>
          </a:xfrm>
          <a:prstGeom prst="rect">
            <a:avLst/>
          </a:prstGeom>
        </p:spPr>
        <p:txBody>
          <a:bodyPr wrap="square" lIns="0" tIns="0" rIns="0" bIns="0">
            <a:spAutoFit/>
          </a:bodyPr>
          <a:lstStyle/>
          <a:p>
            <a:r>
              <a:rPr lang="es-VE" sz="1000" dirty="0" smtClean="0"/>
              <a:t>Así como a empresas de fabricación</a:t>
            </a:r>
            <a:r>
              <a:rPr lang="es-VE" sz="1000" dirty="0"/>
              <a:t>, importación y comercialización de soluciones integrales en salud, higiene y </a:t>
            </a:r>
            <a:r>
              <a:rPr lang="es-VE" sz="1000" dirty="0" smtClean="0"/>
              <a:t>nutrición</a:t>
            </a:r>
            <a:endParaRPr lang="en-US" sz="1000" dirty="0"/>
          </a:p>
        </p:txBody>
      </p:sp>
      <p:sp>
        <p:nvSpPr>
          <p:cNvPr id="58" name="Freeform 57"/>
          <p:cNvSpPr/>
          <p:nvPr/>
        </p:nvSpPr>
        <p:spPr bwMode="gray">
          <a:xfrm flipV="1">
            <a:off x="5761761" y="1801528"/>
            <a:ext cx="2011680" cy="647832"/>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chemeClr val="bg1">
                <a:lumMod val="85000"/>
              </a:schemeClr>
            </a:solidFill>
            <a:miter lim="800000"/>
            <a:headEnd/>
            <a:tailEnd/>
          </a:ln>
        </p:spPr>
        <p:txBody>
          <a:bodyPr rtlCol="0" anchor="ctr"/>
          <a:lstStyle/>
          <a:p>
            <a:pPr algn="ctr"/>
            <a:endParaRPr lang="en-US">
              <a:solidFill>
                <a:schemeClr val="accent6"/>
              </a:solidFill>
            </a:endParaRPr>
          </a:p>
        </p:txBody>
      </p:sp>
      <p:sp>
        <p:nvSpPr>
          <p:cNvPr id="59" name="Rectangle 58"/>
          <p:cNvSpPr/>
          <p:nvPr/>
        </p:nvSpPr>
        <p:spPr>
          <a:xfrm>
            <a:off x="5875368" y="1617656"/>
            <a:ext cx="2099536" cy="153888"/>
          </a:xfrm>
          <a:prstGeom prst="rect">
            <a:avLst/>
          </a:prstGeom>
        </p:spPr>
        <p:txBody>
          <a:bodyPr wrap="square" lIns="0" tIns="0" rIns="0" bIns="0">
            <a:spAutoFit/>
          </a:bodyPr>
          <a:lstStyle/>
          <a:p>
            <a:pPr algn="ctr"/>
            <a:r>
              <a:rPr lang="en-US" sz="1000" b="1" dirty="0" smtClean="0">
                <a:solidFill>
                  <a:schemeClr val="bg1">
                    <a:lumMod val="85000"/>
                  </a:schemeClr>
                </a:solidFill>
              </a:rPr>
              <a:t>Material </a:t>
            </a:r>
            <a:r>
              <a:rPr lang="en-US" sz="1000" b="1" dirty="0" err="1" smtClean="0">
                <a:solidFill>
                  <a:schemeClr val="bg1">
                    <a:lumMod val="85000"/>
                  </a:schemeClr>
                </a:solidFill>
              </a:rPr>
              <a:t>Médicos</a:t>
            </a:r>
            <a:r>
              <a:rPr lang="en-US" sz="1000" b="1" dirty="0" smtClean="0">
                <a:solidFill>
                  <a:schemeClr val="bg1">
                    <a:lumMod val="85000"/>
                  </a:schemeClr>
                </a:solidFill>
              </a:rPr>
              <a:t>/</a:t>
            </a:r>
            <a:r>
              <a:rPr lang="en-US" sz="1000" b="1" dirty="0" err="1" smtClean="0">
                <a:solidFill>
                  <a:schemeClr val="bg1">
                    <a:lumMod val="85000"/>
                  </a:schemeClr>
                </a:solidFill>
              </a:rPr>
              <a:t>Quirúrjicos</a:t>
            </a:r>
            <a:endParaRPr lang="en-US" sz="800" dirty="0">
              <a:solidFill>
                <a:schemeClr val="bg1">
                  <a:lumMod val="85000"/>
                </a:schemeClr>
              </a:solidFill>
            </a:endParaRPr>
          </a:p>
        </p:txBody>
      </p:sp>
      <p:sp>
        <p:nvSpPr>
          <p:cNvPr id="68" name="Rectangle 67"/>
          <p:cNvSpPr/>
          <p:nvPr/>
        </p:nvSpPr>
        <p:spPr>
          <a:xfrm>
            <a:off x="5948695" y="1793611"/>
            <a:ext cx="1978356" cy="615553"/>
          </a:xfrm>
          <a:prstGeom prst="rect">
            <a:avLst/>
          </a:prstGeom>
        </p:spPr>
        <p:txBody>
          <a:bodyPr wrap="square" lIns="0" tIns="0" rIns="0" bIns="0">
            <a:spAutoFit/>
          </a:bodyPr>
          <a:lstStyle/>
          <a:p>
            <a:r>
              <a:rPr lang="en-US" sz="1000" dirty="0" err="1" smtClean="0">
                <a:solidFill>
                  <a:schemeClr val="bg1">
                    <a:lumMod val="85000"/>
                  </a:schemeClr>
                </a:solidFill>
              </a:rPr>
              <a:t>Proporcionamos</a:t>
            </a:r>
            <a:r>
              <a:rPr lang="en-US" sz="1000" dirty="0" smtClean="0">
                <a:solidFill>
                  <a:schemeClr val="bg1">
                    <a:lumMod val="85000"/>
                  </a:schemeClr>
                </a:solidFill>
              </a:rPr>
              <a:t> </a:t>
            </a:r>
            <a:r>
              <a:rPr lang="en-US" sz="1000" dirty="0" err="1" smtClean="0">
                <a:solidFill>
                  <a:schemeClr val="bg1">
                    <a:lumMod val="85000"/>
                  </a:schemeClr>
                </a:solidFill>
              </a:rPr>
              <a:t>servicios</a:t>
            </a:r>
            <a:r>
              <a:rPr lang="en-US" sz="1000" dirty="0" smtClean="0">
                <a:solidFill>
                  <a:schemeClr val="bg1">
                    <a:lumMod val="85000"/>
                  </a:schemeClr>
                </a:solidFill>
              </a:rPr>
              <a:t> a </a:t>
            </a:r>
            <a:r>
              <a:rPr lang="en-US" sz="1000" dirty="0" err="1" smtClean="0">
                <a:solidFill>
                  <a:schemeClr val="bg1">
                    <a:lumMod val="85000"/>
                  </a:schemeClr>
                </a:solidFill>
              </a:rPr>
              <a:t>empresas</a:t>
            </a:r>
            <a:r>
              <a:rPr lang="en-US" sz="1000" dirty="0" smtClean="0">
                <a:solidFill>
                  <a:schemeClr val="bg1">
                    <a:lumMod val="85000"/>
                  </a:schemeClr>
                </a:solidFill>
              </a:rPr>
              <a:t> </a:t>
            </a:r>
            <a:r>
              <a:rPr lang="en-US" sz="1000" dirty="0">
                <a:solidFill>
                  <a:schemeClr val="bg1">
                    <a:lumMod val="85000"/>
                  </a:schemeClr>
                </a:solidFill>
              </a:rPr>
              <a:t>de </a:t>
            </a:r>
            <a:r>
              <a:rPr lang="en-US" sz="1000" dirty="0" err="1">
                <a:solidFill>
                  <a:schemeClr val="bg1">
                    <a:lumMod val="85000"/>
                  </a:schemeClr>
                </a:solidFill>
              </a:rPr>
              <a:t>reparación</a:t>
            </a:r>
            <a:r>
              <a:rPr lang="en-US" sz="1000" dirty="0">
                <a:solidFill>
                  <a:schemeClr val="bg1">
                    <a:lumMod val="85000"/>
                  </a:schemeClr>
                </a:solidFill>
              </a:rPr>
              <a:t> de material e instrumental medico </a:t>
            </a:r>
            <a:r>
              <a:rPr lang="en-US" sz="1000" dirty="0" err="1" smtClean="0">
                <a:solidFill>
                  <a:schemeClr val="bg1">
                    <a:lumMod val="85000"/>
                  </a:schemeClr>
                </a:solidFill>
              </a:rPr>
              <a:t>quirúrjico</a:t>
            </a:r>
            <a:endParaRPr lang="en-US" sz="1000" dirty="0">
              <a:solidFill>
                <a:schemeClr val="bg1">
                  <a:lumMod val="85000"/>
                </a:schemeClr>
              </a:solidFill>
            </a:endParaRPr>
          </a:p>
        </p:txBody>
      </p:sp>
      <p:grpSp>
        <p:nvGrpSpPr>
          <p:cNvPr id="69" name="Group 67"/>
          <p:cNvGrpSpPr>
            <a:grpSpLocks noChangeAspect="1"/>
          </p:cNvGrpSpPr>
          <p:nvPr/>
        </p:nvGrpSpPr>
        <p:grpSpPr bwMode="auto">
          <a:xfrm>
            <a:off x="4826259" y="3021064"/>
            <a:ext cx="754558" cy="754349"/>
            <a:chOff x="1017" y="408"/>
            <a:chExt cx="3636" cy="3635"/>
          </a:xfrm>
          <a:solidFill>
            <a:schemeClr val="bg1"/>
          </a:solidFill>
        </p:grpSpPr>
        <p:sp>
          <p:nvSpPr>
            <p:cNvPr id="70" name="Freeform 68"/>
            <p:cNvSpPr>
              <a:spLocks noEditPoints="1"/>
            </p:cNvSpPr>
            <p:nvPr/>
          </p:nvSpPr>
          <p:spPr bwMode="auto">
            <a:xfrm>
              <a:off x="1017" y="408"/>
              <a:ext cx="3636" cy="3635"/>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69"/>
            <p:cNvSpPr>
              <a:spLocks noEditPoints="1"/>
            </p:cNvSpPr>
            <p:nvPr/>
          </p:nvSpPr>
          <p:spPr bwMode="auto">
            <a:xfrm>
              <a:off x="1699" y="1075"/>
              <a:ext cx="2272" cy="2286"/>
            </a:xfrm>
            <a:custGeom>
              <a:avLst/>
              <a:gdLst>
                <a:gd name="T0" fmla="*/ 234 w 320"/>
                <a:gd name="T1" fmla="*/ 55 h 322"/>
                <a:gd name="T2" fmla="*/ 221 w 320"/>
                <a:gd name="T3" fmla="*/ 56 h 322"/>
                <a:gd name="T4" fmla="*/ 225 w 320"/>
                <a:gd name="T5" fmla="*/ 49 h 322"/>
                <a:gd name="T6" fmla="*/ 234 w 320"/>
                <a:gd name="T7" fmla="*/ 12 h 322"/>
                <a:gd name="T8" fmla="*/ 224 w 320"/>
                <a:gd name="T9" fmla="*/ 2 h 322"/>
                <a:gd name="T10" fmla="*/ 163 w 320"/>
                <a:gd name="T11" fmla="*/ 25 h 322"/>
                <a:gd name="T12" fmla="*/ 158 w 320"/>
                <a:gd name="T13" fmla="*/ 31 h 322"/>
                <a:gd name="T14" fmla="*/ 133 w 320"/>
                <a:gd name="T15" fmla="*/ 3 h 322"/>
                <a:gd name="T16" fmla="*/ 119 w 320"/>
                <a:gd name="T17" fmla="*/ 7 h 322"/>
                <a:gd name="T18" fmla="*/ 122 w 320"/>
                <a:gd name="T19" fmla="*/ 21 h 322"/>
                <a:gd name="T20" fmla="*/ 148 w 320"/>
                <a:gd name="T21" fmla="*/ 67 h 322"/>
                <a:gd name="T22" fmla="*/ 149 w 320"/>
                <a:gd name="T23" fmla="*/ 74 h 322"/>
                <a:gd name="T24" fmla="*/ 146 w 320"/>
                <a:gd name="T25" fmla="*/ 73 h 322"/>
                <a:gd name="T26" fmla="*/ 124 w 320"/>
                <a:gd name="T27" fmla="*/ 66 h 322"/>
                <a:gd name="T28" fmla="*/ 85 w 320"/>
                <a:gd name="T29" fmla="*/ 55 h 322"/>
                <a:gd name="T30" fmla="*/ 0 w 320"/>
                <a:gd name="T31" fmla="*/ 140 h 322"/>
                <a:gd name="T32" fmla="*/ 78 w 320"/>
                <a:gd name="T33" fmla="*/ 308 h 322"/>
                <a:gd name="T34" fmla="*/ 106 w 320"/>
                <a:gd name="T35" fmla="*/ 322 h 322"/>
                <a:gd name="T36" fmla="*/ 121 w 320"/>
                <a:gd name="T37" fmla="*/ 319 h 322"/>
                <a:gd name="T38" fmla="*/ 160 w 320"/>
                <a:gd name="T39" fmla="*/ 311 h 322"/>
                <a:gd name="T40" fmla="*/ 199 w 320"/>
                <a:gd name="T41" fmla="*/ 319 h 322"/>
                <a:gd name="T42" fmla="*/ 213 w 320"/>
                <a:gd name="T43" fmla="*/ 322 h 322"/>
                <a:gd name="T44" fmla="*/ 242 w 320"/>
                <a:gd name="T45" fmla="*/ 308 h 322"/>
                <a:gd name="T46" fmla="*/ 320 w 320"/>
                <a:gd name="T47" fmla="*/ 140 h 322"/>
                <a:gd name="T48" fmla="*/ 234 w 320"/>
                <a:gd name="T49" fmla="*/ 55 h 322"/>
                <a:gd name="T50" fmla="*/ 179 w 320"/>
                <a:gd name="T51" fmla="*/ 39 h 322"/>
                <a:gd name="T52" fmla="*/ 212 w 320"/>
                <a:gd name="T53" fmla="*/ 24 h 322"/>
                <a:gd name="T54" fmla="*/ 206 w 320"/>
                <a:gd name="T55" fmla="*/ 39 h 322"/>
                <a:gd name="T56" fmla="*/ 170 w 320"/>
                <a:gd name="T57" fmla="*/ 65 h 322"/>
                <a:gd name="T58" fmla="*/ 179 w 320"/>
                <a:gd name="T59" fmla="*/ 39 h 322"/>
                <a:gd name="T60" fmla="*/ 228 w 320"/>
                <a:gd name="T61" fmla="*/ 292 h 322"/>
                <a:gd name="T62" fmla="*/ 226 w 320"/>
                <a:gd name="T63" fmla="*/ 293 h 322"/>
                <a:gd name="T64" fmla="*/ 213 w 320"/>
                <a:gd name="T65" fmla="*/ 300 h 322"/>
                <a:gd name="T66" fmla="*/ 207 w 320"/>
                <a:gd name="T67" fmla="*/ 299 h 322"/>
                <a:gd name="T68" fmla="*/ 160 w 320"/>
                <a:gd name="T69" fmla="*/ 290 h 322"/>
                <a:gd name="T70" fmla="*/ 113 w 320"/>
                <a:gd name="T71" fmla="*/ 299 h 322"/>
                <a:gd name="T72" fmla="*/ 106 w 320"/>
                <a:gd name="T73" fmla="*/ 300 h 322"/>
                <a:gd name="T74" fmla="*/ 93 w 320"/>
                <a:gd name="T75" fmla="*/ 293 h 322"/>
                <a:gd name="T76" fmla="*/ 92 w 320"/>
                <a:gd name="T77" fmla="*/ 292 h 322"/>
                <a:gd name="T78" fmla="*/ 21 w 320"/>
                <a:gd name="T79" fmla="*/ 140 h 322"/>
                <a:gd name="T80" fmla="*/ 85 w 320"/>
                <a:gd name="T81" fmla="*/ 76 h 322"/>
                <a:gd name="T82" fmla="*/ 115 w 320"/>
                <a:gd name="T83" fmla="*/ 85 h 322"/>
                <a:gd name="T84" fmla="*/ 141 w 320"/>
                <a:gd name="T85" fmla="*/ 94 h 322"/>
                <a:gd name="T86" fmla="*/ 208 w 320"/>
                <a:gd name="T87" fmla="*/ 82 h 322"/>
                <a:gd name="T88" fmla="*/ 234 w 320"/>
                <a:gd name="T89" fmla="*/ 76 h 322"/>
                <a:gd name="T90" fmla="*/ 298 w 320"/>
                <a:gd name="T91" fmla="*/ 140 h 322"/>
                <a:gd name="T92" fmla="*/ 228 w 320"/>
                <a:gd name="T93" fmla="*/ 29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0" h="322">
                  <a:moveTo>
                    <a:pt x="234" y="55"/>
                  </a:moveTo>
                  <a:cubicBezTo>
                    <a:pt x="230" y="55"/>
                    <a:pt x="225" y="55"/>
                    <a:pt x="221" y="56"/>
                  </a:cubicBezTo>
                  <a:cubicBezTo>
                    <a:pt x="223" y="54"/>
                    <a:pt x="224" y="51"/>
                    <a:pt x="225" y="49"/>
                  </a:cubicBezTo>
                  <a:cubicBezTo>
                    <a:pt x="234" y="31"/>
                    <a:pt x="234" y="13"/>
                    <a:pt x="234" y="12"/>
                  </a:cubicBezTo>
                  <a:cubicBezTo>
                    <a:pt x="234" y="6"/>
                    <a:pt x="230" y="2"/>
                    <a:pt x="224" y="2"/>
                  </a:cubicBezTo>
                  <a:cubicBezTo>
                    <a:pt x="196" y="2"/>
                    <a:pt x="176" y="10"/>
                    <a:pt x="163" y="25"/>
                  </a:cubicBezTo>
                  <a:cubicBezTo>
                    <a:pt x="161" y="27"/>
                    <a:pt x="160" y="29"/>
                    <a:pt x="158" y="31"/>
                  </a:cubicBezTo>
                  <a:cubicBezTo>
                    <a:pt x="148" y="13"/>
                    <a:pt x="134" y="4"/>
                    <a:pt x="133" y="3"/>
                  </a:cubicBezTo>
                  <a:cubicBezTo>
                    <a:pt x="128" y="0"/>
                    <a:pt x="122" y="2"/>
                    <a:pt x="119" y="7"/>
                  </a:cubicBezTo>
                  <a:cubicBezTo>
                    <a:pt x="116" y="11"/>
                    <a:pt x="117" y="18"/>
                    <a:pt x="122" y="21"/>
                  </a:cubicBezTo>
                  <a:cubicBezTo>
                    <a:pt x="123" y="22"/>
                    <a:pt x="145" y="37"/>
                    <a:pt x="148" y="67"/>
                  </a:cubicBezTo>
                  <a:cubicBezTo>
                    <a:pt x="148" y="70"/>
                    <a:pt x="149" y="72"/>
                    <a:pt x="149" y="74"/>
                  </a:cubicBezTo>
                  <a:cubicBezTo>
                    <a:pt x="148" y="74"/>
                    <a:pt x="147" y="74"/>
                    <a:pt x="146" y="73"/>
                  </a:cubicBezTo>
                  <a:cubicBezTo>
                    <a:pt x="138" y="72"/>
                    <a:pt x="131" y="69"/>
                    <a:pt x="124" y="66"/>
                  </a:cubicBezTo>
                  <a:cubicBezTo>
                    <a:pt x="112" y="60"/>
                    <a:pt x="100" y="55"/>
                    <a:pt x="85" y="55"/>
                  </a:cubicBezTo>
                  <a:cubicBezTo>
                    <a:pt x="38" y="55"/>
                    <a:pt x="0" y="93"/>
                    <a:pt x="0" y="140"/>
                  </a:cubicBezTo>
                  <a:cubicBezTo>
                    <a:pt x="0" y="242"/>
                    <a:pt x="69" y="301"/>
                    <a:pt x="78" y="308"/>
                  </a:cubicBezTo>
                  <a:cubicBezTo>
                    <a:pt x="84" y="315"/>
                    <a:pt x="92" y="322"/>
                    <a:pt x="106" y="322"/>
                  </a:cubicBezTo>
                  <a:cubicBezTo>
                    <a:pt x="111" y="322"/>
                    <a:pt x="116" y="321"/>
                    <a:pt x="121" y="319"/>
                  </a:cubicBezTo>
                  <a:cubicBezTo>
                    <a:pt x="122" y="319"/>
                    <a:pt x="139" y="311"/>
                    <a:pt x="160" y="311"/>
                  </a:cubicBezTo>
                  <a:cubicBezTo>
                    <a:pt x="180" y="311"/>
                    <a:pt x="198" y="319"/>
                    <a:pt x="199" y="319"/>
                  </a:cubicBezTo>
                  <a:cubicBezTo>
                    <a:pt x="203" y="321"/>
                    <a:pt x="208" y="322"/>
                    <a:pt x="213" y="322"/>
                  </a:cubicBezTo>
                  <a:cubicBezTo>
                    <a:pt x="227" y="322"/>
                    <a:pt x="236" y="315"/>
                    <a:pt x="242" y="308"/>
                  </a:cubicBezTo>
                  <a:cubicBezTo>
                    <a:pt x="250" y="301"/>
                    <a:pt x="320" y="242"/>
                    <a:pt x="320" y="140"/>
                  </a:cubicBezTo>
                  <a:cubicBezTo>
                    <a:pt x="320" y="93"/>
                    <a:pt x="281" y="55"/>
                    <a:pt x="234" y="55"/>
                  </a:cubicBezTo>
                  <a:close/>
                  <a:moveTo>
                    <a:pt x="179" y="39"/>
                  </a:moveTo>
                  <a:cubicBezTo>
                    <a:pt x="186" y="30"/>
                    <a:pt x="197" y="25"/>
                    <a:pt x="212" y="24"/>
                  </a:cubicBezTo>
                  <a:cubicBezTo>
                    <a:pt x="211" y="28"/>
                    <a:pt x="209" y="34"/>
                    <a:pt x="206" y="39"/>
                  </a:cubicBezTo>
                  <a:cubicBezTo>
                    <a:pt x="199" y="54"/>
                    <a:pt x="187" y="63"/>
                    <a:pt x="170" y="65"/>
                  </a:cubicBezTo>
                  <a:cubicBezTo>
                    <a:pt x="170" y="57"/>
                    <a:pt x="172" y="47"/>
                    <a:pt x="179" y="39"/>
                  </a:cubicBezTo>
                  <a:close/>
                  <a:moveTo>
                    <a:pt x="228" y="292"/>
                  </a:moveTo>
                  <a:cubicBezTo>
                    <a:pt x="227" y="292"/>
                    <a:pt x="227" y="293"/>
                    <a:pt x="226" y="293"/>
                  </a:cubicBezTo>
                  <a:cubicBezTo>
                    <a:pt x="222" y="299"/>
                    <a:pt x="218" y="300"/>
                    <a:pt x="213" y="300"/>
                  </a:cubicBezTo>
                  <a:cubicBezTo>
                    <a:pt x="211" y="300"/>
                    <a:pt x="208" y="300"/>
                    <a:pt x="207" y="299"/>
                  </a:cubicBezTo>
                  <a:cubicBezTo>
                    <a:pt x="206" y="299"/>
                    <a:pt x="185" y="290"/>
                    <a:pt x="160" y="290"/>
                  </a:cubicBezTo>
                  <a:cubicBezTo>
                    <a:pt x="135" y="290"/>
                    <a:pt x="113" y="299"/>
                    <a:pt x="113" y="299"/>
                  </a:cubicBezTo>
                  <a:cubicBezTo>
                    <a:pt x="111" y="300"/>
                    <a:pt x="109" y="300"/>
                    <a:pt x="106" y="300"/>
                  </a:cubicBezTo>
                  <a:cubicBezTo>
                    <a:pt x="101" y="300"/>
                    <a:pt x="98" y="299"/>
                    <a:pt x="93" y="293"/>
                  </a:cubicBezTo>
                  <a:cubicBezTo>
                    <a:pt x="93" y="293"/>
                    <a:pt x="92" y="292"/>
                    <a:pt x="92" y="292"/>
                  </a:cubicBezTo>
                  <a:cubicBezTo>
                    <a:pt x="91" y="291"/>
                    <a:pt x="21" y="236"/>
                    <a:pt x="21" y="140"/>
                  </a:cubicBezTo>
                  <a:cubicBezTo>
                    <a:pt x="21" y="105"/>
                    <a:pt x="50" y="76"/>
                    <a:pt x="85" y="76"/>
                  </a:cubicBezTo>
                  <a:cubicBezTo>
                    <a:pt x="95" y="76"/>
                    <a:pt x="105" y="81"/>
                    <a:pt x="115" y="85"/>
                  </a:cubicBezTo>
                  <a:cubicBezTo>
                    <a:pt x="123" y="89"/>
                    <a:pt x="132" y="92"/>
                    <a:pt x="141" y="94"/>
                  </a:cubicBezTo>
                  <a:cubicBezTo>
                    <a:pt x="163" y="99"/>
                    <a:pt x="187" y="95"/>
                    <a:pt x="208" y="82"/>
                  </a:cubicBezTo>
                  <a:cubicBezTo>
                    <a:pt x="214" y="78"/>
                    <a:pt x="223" y="76"/>
                    <a:pt x="234" y="76"/>
                  </a:cubicBezTo>
                  <a:cubicBezTo>
                    <a:pt x="270" y="76"/>
                    <a:pt x="298" y="105"/>
                    <a:pt x="298" y="140"/>
                  </a:cubicBezTo>
                  <a:cubicBezTo>
                    <a:pt x="298" y="236"/>
                    <a:pt x="228" y="291"/>
                    <a:pt x="228" y="2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2" name="Group 468"/>
          <p:cNvGrpSpPr>
            <a:grpSpLocks noChangeAspect="1"/>
          </p:cNvGrpSpPr>
          <p:nvPr/>
        </p:nvGrpSpPr>
        <p:grpSpPr bwMode="auto">
          <a:xfrm>
            <a:off x="5712418" y="2541895"/>
            <a:ext cx="765735" cy="765735"/>
            <a:chOff x="1146" y="1573"/>
            <a:chExt cx="340" cy="340"/>
          </a:xfrm>
          <a:solidFill>
            <a:schemeClr val="bg1"/>
          </a:solidFill>
        </p:grpSpPr>
        <p:sp>
          <p:nvSpPr>
            <p:cNvPr id="73" name="Freeform 469"/>
            <p:cNvSpPr>
              <a:spLocks noEditPoints="1"/>
            </p:cNvSpPr>
            <p:nvPr/>
          </p:nvSpPr>
          <p:spPr bwMode="auto">
            <a:xfrm>
              <a:off x="1146" y="157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470"/>
            <p:cNvSpPr>
              <a:spLocks noEditPoints="1"/>
            </p:cNvSpPr>
            <p:nvPr/>
          </p:nvSpPr>
          <p:spPr bwMode="auto">
            <a:xfrm>
              <a:off x="1216" y="1643"/>
              <a:ext cx="185" cy="184"/>
            </a:xfrm>
            <a:custGeom>
              <a:avLst/>
              <a:gdLst>
                <a:gd name="T0" fmla="*/ 215 w 279"/>
                <a:gd name="T1" fmla="*/ 200 h 278"/>
                <a:gd name="T2" fmla="*/ 226 w 279"/>
                <a:gd name="T3" fmla="*/ 185 h 278"/>
                <a:gd name="T4" fmla="*/ 215 w 279"/>
                <a:gd name="T5" fmla="*/ 170 h 278"/>
                <a:gd name="T6" fmla="*/ 226 w 279"/>
                <a:gd name="T7" fmla="*/ 155 h 278"/>
                <a:gd name="T8" fmla="*/ 102 w 279"/>
                <a:gd name="T9" fmla="*/ 27 h 278"/>
                <a:gd name="T10" fmla="*/ 65 w 279"/>
                <a:gd name="T11" fmla="*/ 49 h 278"/>
                <a:gd name="T12" fmla="*/ 65 w 279"/>
                <a:gd name="T13" fmla="*/ 19 h 278"/>
                <a:gd name="T14" fmla="*/ 49 w 279"/>
                <a:gd name="T15" fmla="*/ 4 h 278"/>
                <a:gd name="T16" fmla="*/ 4 w 279"/>
                <a:gd name="T17" fmla="*/ 65 h 278"/>
                <a:gd name="T18" fmla="*/ 19 w 279"/>
                <a:gd name="T19" fmla="*/ 65 h 278"/>
                <a:gd name="T20" fmla="*/ 49 w 279"/>
                <a:gd name="T21" fmla="*/ 65 h 278"/>
                <a:gd name="T22" fmla="*/ 25 w 279"/>
                <a:gd name="T23" fmla="*/ 91 h 278"/>
                <a:gd name="T24" fmla="*/ 27 w 279"/>
                <a:gd name="T25" fmla="*/ 102 h 278"/>
                <a:gd name="T26" fmla="*/ 163 w 279"/>
                <a:gd name="T27" fmla="*/ 223 h 278"/>
                <a:gd name="T28" fmla="*/ 178 w 279"/>
                <a:gd name="T29" fmla="*/ 223 h 278"/>
                <a:gd name="T30" fmla="*/ 193 w 279"/>
                <a:gd name="T31" fmla="*/ 223 h 278"/>
                <a:gd name="T32" fmla="*/ 259 w 279"/>
                <a:gd name="T33" fmla="*/ 274 h 278"/>
                <a:gd name="T34" fmla="*/ 274 w 279"/>
                <a:gd name="T35" fmla="*/ 274 h 278"/>
                <a:gd name="T36" fmla="*/ 178 w 279"/>
                <a:gd name="T37" fmla="*/ 193 h 278"/>
                <a:gd name="T38" fmla="*/ 155 w 279"/>
                <a:gd name="T39" fmla="*/ 200 h 278"/>
                <a:gd name="T40" fmla="*/ 95 w 279"/>
                <a:gd name="T41" fmla="*/ 49 h 278"/>
                <a:gd name="T42" fmla="*/ 95 w 279"/>
                <a:gd name="T43" fmla="*/ 80 h 278"/>
                <a:gd name="T44" fmla="*/ 102 w 279"/>
                <a:gd name="T45" fmla="*/ 98 h 278"/>
                <a:gd name="T46" fmla="*/ 125 w 279"/>
                <a:gd name="T47" fmla="*/ 80 h 278"/>
                <a:gd name="T48" fmla="*/ 125 w 279"/>
                <a:gd name="T49" fmla="*/ 110 h 278"/>
                <a:gd name="T50" fmla="*/ 132 w 279"/>
                <a:gd name="T51" fmla="*/ 128 h 278"/>
                <a:gd name="T52" fmla="*/ 155 w 279"/>
                <a:gd name="T53" fmla="*/ 110 h 278"/>
                <a:gd name="T54" fmla="*/ 155 w 279"/>
                <a:gd name="T55" fmla="*/ 140 h 278"/>
                <a:gd name="T56" fmla="*/ 163 w 279"/>
                <a:gd name="T57" fmla="*/ 158 h 278"/>
                <a:gd name="T58" fmla="*/ 185 w 279"/>
                <a:gd name="T59" fmla="*/ 140 h 278"/>
                <a:gd name="T60" fmla="*/ 193 w 279"/>
                <a:gd name="T61" fmla="*/ 163 h 278"/>
                <a:gd name="T62" fmla="*/ 193 w 279"/>
                <a:gd name="T63" fmla="*/ 178 h 278"/>
                <a:gd name="T64" fmla="*/ 185 w 279"/>
                <a:gd name="T65" fmla="*/ 20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278">
                  <a:moveTo>
                    <a:pt x="274" y="259"/>
                  </a:moveTo>
                  <a:cubicBezTo>
                    <a:pt x="215" y="200"/>
                    <a:pt x="215" y="200"/>
                    <a:pt x="215" y="200"/>
                  </a:cubicBezTo>
                  <a:cubicBezTo>
                    <a:pt x="223" y="193"/>
                    <a:pt x="223" y="193"/>
                    <a:pt x="223" y="193"/>
                  </a:cubicBezTo>
                  <a:cubicBezTo>
                    <a:pt x="225" y="191"/>
                    <a:pt x="226" y="188"/>
                    <a:pt x="226" y="185"/>
                  </a:cubicBezTo>
                  <a:cubicBezTo>
                    <a:pt x="226" y="182"/>
                    <a:pt x="225" y="180"/>
                    <a:pt x="223" y="178"/>
                  </a:cubicBezTo>
                  <a:cubicBezTo>
                    <a:pt x="215" y="170"/>
                    <a:pt x="215" y="170"/>
                    <a:pt x="215" y="170"/>
                  </a:cubicBezTo>
                  <a:cubicBezTo>
                    <a:pt x="223" y="163"/>
                    <a:pt x="223" y="163"/>
                    <a:pt x="223" y="163"/>
                  </a:cubicBezTo>
                  <a:cubicBezTo>
                    <a:pt x="225" y="161"/>
                    <a:pt x="226" y="158"/>
                    <a:pt x="226" y="155"/>
                  </a:cubicBezTo>
                  <a:cubicBezTo>
                    <a:pt x="226" y="152"/>
                    <a:pt x="225" y="150"/>
                    <a:pt x="223" y="148"/>
                  </a:cubicBezTo>
                  <a:cubicBezTo>
                    <a:pt x="102" y="27"/>
                    <a:pt x="102" y="27"/>
                    <a:pt x="102" y="27"/>
                  </a:cubicBezTo>
                  <a:cubicBezTo>
                    <a:pt x="98" y="23"/>
                    <a:pt x="91" y="23"/>
                    <a:pt x="87" y="27"/>
                  </a:cubicBezTo>
                  <a:cubicBezTo>
                    <a:pt x="65" y="49"/>
                    <a:pt x="65" y="49"/>
                    <a:pt x="65" y="49"/>
                  </a:cubicBezTo>
                  <a:cubicBezTo>
                    <a:pt x="49" y="34"/>
                    <a:pt x="49" y="34"/>
                    <a:pt x="49" y="34"/>
                  </a:cubicBezTo>
                  <a:cubicBezTo>
                    <a:pt x="65" y="19"/>
                    <a:pt x="65" y="19"/>
                    <a:pt x="65" y="19"/>
                  </a:cubicBezTo>
                  <a:cubicBezTo>
                    <a:pt x="69" y="15"/>
                    <a:pt x="69" y="8"/>
                    <a:pt x="65" y="4"/>
                  </a:cubicBezTo>
                  <a:cubicBezTo>
                    <a:pt x="60" y="0"/>
                    <a:pt x="54" y="0"/>
                    <a:pt x="49" y="4"/>
                  </a:cubicBezTo>
                  <a:cubicBezTo>
                    <a:pt x="4" y="49"/>
                    <a:pt x="4" y="49"/>
                    <a:pt x="4" y="49"/>
                  </a:cubicBezTo>
                  <a:cubicBezTo>
                    <a:pt x="0" y="54"/>
                    <a:pt x="0" y="60"/>
                    <a:pt x="4" y="65"/>
                  </a:cubicBezTo>
                  <a:cubicBezTo>
                    <a:pt x="6" y="67"/>
                    <a:pt x="9" y="68"/>
                    <a:pt x="12" y="68"/>
                  </a:cubicBezTo>
                  <a:cubicBezTo>
                    <a:pt x="15" y="68"/>
                    <a:pt x="17" y="67"/>
                    <a:pt x="19" y="65"/>
                  </a:cubicBezTo>
                  <a:cubicBezTo>
                    <a:pt x="34" y="49"/>
                    <a:pt x="34" y="49"/>
                    <a:pt x="34" y="49"/>
                  </a:cubicBezTo>
                  <a:cubicBezTo>
                    <a:pt x="49" y="65"/>
                    <a:pt x="49" y="65"/>
                    <a:pt x="49" y="65"/>
                  </a:cubicBezTo>
                  <a:cubicBezTo>
                    <a:pt x="27" y="87"/>
                    <a:pt x="27" y="87"/>
                    <a:pt x="27" y="87"/>
                  </a:cubicBezTo>
                  <a:cubicBezTo>
                    <a:pt x="26" y="88"/>
                    <a:pt x="25" y="89"/>
                    <a:pt x="25" y="91"/>
                  </a:cubicBezTo>
                  <a:cubicBezTo>
                    <a:pt x="23" y="93"/>
                    <a:pt x="23" y="96"/>
                    <a:pt x="25" y="99"/>
                  </a:cubicBezTo>
                  <a:cubicBezTo>
                    <a:pt x="25" y="100"/>
                    <a:pt x="26" y="101"/>
                    <a:pt x="27" y="102"/>
                  </a:cubicBezTo>
                  <a:cubicBezTo>
                    <a:pt x="148" y="223"/>
                    <a:pt x="148" y="223"/>
                    <a:pt x="148" y="223"/>
                  </a:cubicBezTo>
                  <a:cubicBezTo>
                    <a:pt x="152" y="227"/>
                    <a:pt x="158" y="227"/>
                    <a:pt x="163" y="223"/>
                  </a:cubicBezTo>
                  <a:cubicBezTo>
                    <a:pt x="170" y="215"/>
                    <a:pt x="170" y="215"/>
                    <a:pt x="170" y="215"/>
                  </a:cubicBezTo>
                  <a:cubicBezTo>
                    <a:pt x="178" y="223"/>
                    <a:pt x="178" y="223"/>
                    <a:pt x="178" y="223"/>
                  </a:cubicBezTo>
                  <a:cubicBezTo>
                    <a:pt x="180" y="225"/>
                    <a:pt x="182" y="226"/>
                    <a:pt x="185" y="226"/>
                  </a:cubicBezTo>
                  <a:cubicBezTo>
                    <a:pt x="188" y="226"/>
                    <a:pt x="191" y="225"/>
                    <a:pt x="193" y="223"/>
                  </a:cubicBezTo>
                  <a:cubicBezTo>
                    <a:pt x="200" y="215"/>
                    <a:pt x="200" y="215"/>
                    <a:pt x="200" y="215"/>
                  </a:cubicBezTo>
                  <a:cubicBezTo>
                    <a:pt x="259" y="274"/>
                    <a:pt x="259" y="274"/>
                    <a:pt x="259" y="274"/>
                  </a:cubicBezTo>
                  <a:cubicBezTo>
                    <a:pt x="261" y="277"/>
                    <a:pt x="264" y="278"/>
                    <a:pt x="267" y="278"/>
                  </a:cubicBezTo>
                  <a:cubicBezTo>
                    <a:pt x="270" y="278"/>
                    <a:pt x="272" y="277"/>
                    <a:pt x="274" y="274"/>
                  </a:cubicBezTo>
                  <a:cubicBezTo>
                    <a:pt x="279" y="270"/>
                    <a:pt x="279" y="264"/>
                    <a:pt x="274" y="259"/>
                  </a:cubicBezTo>
                  <a:close/>
                  <a:moveTo>
                    <a:pt x="178" y="193"/>
                  </a:moveTo>
                  <a:cubicBezTo>
                    <a:pt x="174" y="189"/>
                    <a:pt x="167" y="189"/>
                    <a:pt x="163" y="193"/>
                  </a:cubicBezTo>
                  <a:cubicBezTo>
                    <a:pt x="155" y="200"/>
                    <a:pt x="155" y="200"/>
                    <a:pt x="155" y="200"/>
                  </a:cubicBezTo>
                  <a:cubicBezTo>
                    <a:pt x="49" y="95"/>
                    <a:pt x="49" y="95"/>
                    <a:pt x="49" y="95"/>
                  </a:cubicBezTo>
                  <a:cubicBezTo>
                    <a:pt x="95" y="49"/>
                    <a:pt x="95" y="49"/>
                    <a:pt x="95" y="49"/>
                  </a:cubicBezTo>
                  <a:cubicBezTo>
                    <a:pt x="110" y="65"/>
                    <a:pt x="110" y="65"/>
                    <a:pt x="110" y="65"/>
                  </a:cubicBezTo>
                  <a:cubicBezTo>
                    <a:pt x="95" y="80"/>
                    <a:pt x="95" y="80"/>
                    <a:pt x="95" y="80"/>
                  </a:cubicBezTo>
                  <a:cubicBezTo>
                    <a:pt x="91" y="84"/>
                    <a:pt x="91" y="91"/>
                    <a:pt x="95" y="95"/>
                  </a:cubicBezTo>
                  <a:cubicBezTo>
                    <a:pt x="97" y="97"/>
                    <a:pt x="100" y="98"/>
                    <a:pt x="102" y="98"/>
                  </a:cubicBezTo>
                  <a:cubicBezTo>
                    <a:pt x="105" y="98"/>
                    <a:pt x="108" y="97"/>
                    <a:pt x="110" y="95"/>
                  </a:cubicBezTo>
                  <a:cubicBezTo>
                    <a:pt x="125" y="80"/>
                    <a:pt x="125" y="80"/>
                    <a:pt x="125" y="80"/>
                  </a:cubicBezTo>
                  <a:cubicBezTo>
                    <a:pt x="140" y="95"/>
                    <a:pt x="140" y="95"/>
                    <a:pt x="140" y="95"/>
                  </a:cubicBezTo>
                  <a:cubicBezTo>
                    <a:pt x="125" y="110"/>
                    <a:pt x="125" y="110"/>
                    <a:pt x="125" y="110"/>
                  </a:cubicBezTo>
                  <a:cubicBezTo>
                    <a:pt x="121" y="114"/>
                    <a:pt x="121" y="121"/>
                    <a:pt x="125" y="125"/>
                  </a:cubicBezTo>
                  <a:cubicBezTo>
                    <a:pt x="127" y="127"/>
                    <a:pt x="130" y="128"/>
                    <a:pt x="132" y="128"/>
                  </a:cubicBezTo>
                  <a:cubicBezTo>
                    <a:pt x="135" y="128"/>
                    <a:pt x="138" y="127"/>
                    <a:pt x="140" y="125"/>
                  </a:cubicBezTo>
                  <a:cubicBezTo>
                    <a:pt x="155" y="110"/>
                    <a:pt x="155" y="110"/>
                    <a:pt x="155" y="110"/>
                  </a:cubicBezTo>
                  <a:cubicBezTo>
                    <a:pt x="170" y="125"/>
                    <a:pt x="170" y="125"/>
                    <a:pt x="170" y="125"/>
                  </a:cubicBezTo>
                  <a:cubicBezTo>
                    <a:pt x="155" y="140"/>
                    <a:pt x="155" y="140"/>
                    <a:pt x="155" y="140"/>
                  </a:cubicBezTo>
                  <a:cubicBezTo>
                    <a:pt x="151" y="144"/>
                    <a:pt x="151" y="151"/>
                    <a:pt x="155" y="155"/>
                  </a:cubicBezTo>
                  <a:cubicBezTo>
                    <a:pt x="157" y="157"/>
                    <a:pt x="160" y="158"/>
                    <a:pt x="163" y="158"/>
                  </a:cubicBezTo>
                  <a:cubicBezTo>
                    <a:pt x="165" y="158"/>
                    <a:pt x="168" y="157"/>
                    <a:pt x="170" y="155"/>
                  </a:cubicBezTo>
                  <a:cubicBezTo>
                    <a:pt x="185" y="140"/>
                    <a:pt x="185" y="140"/>
                    <a:pt x="185" y="140"/>
                  </a:cubicBezTo>
                  <a:cubicBezTo>
                    <a:pt x="200" y="155"/>
                    <a:pt x="200" y="155"/>
                    <a:pt x="200" y="155"/>
                  </a:cubicBezTo>
                  <a:cubicBezTo>
                    <a:pt x="193" y="163"/>
                    <a:pt x="193" y="163"/>
                    <a:pt x="193" y="163"/>
                  </a:cubicBezTo>
                  <a:cubicBezTo>
                    <a:pt x="191" y="165"/>
                    <a:pt x="190" y="167"/>
                    <a:pt x="190" y="170"/>
                  </a:cubicBezTo>
                  <a:cubicBezTo>
                    <a:pt x="190" y="173"/>
                    <a:pt x="191" y="176"/>
                    <a:pt x="193" y="178"/>
                  </a:cubicBezTo>
                  <a:cubicBezTo>
                    <a:pt x="200" y="185"/>
                    <a:pt x="200" y="185"/>
                    <a:pt x="200" y="185"/>
                  </a:cubicBezTo>
                  <a:cubicBezTo>
                    <a:pt x="185" y="200"/>
                    <a:pt x="185" y="200"/>
                    <a:pt x="185" y="200"/>
                  </a:cubicBezTo>
                  <a:lnTo>
                    <a:pt x="178" y="19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5" name="Group 351"/>
          <p:cNvGrpSpPr>
            <a:grpSpLocks noChangeAspect="1"/>
          </p:cNvGrpSpPr>
          <p:nvPr/>
        </p:nvGrpSpPr>
        <p:grpSpPr bwMode="auto">
          <a:xfrm>
            <a:off x="6633877" y="3040585"/>
            <a:ext cx="756616" cy="758841"/>
            <a:chOff x="2717" y="1172"/>
            <a:chExt cx="340" cy="341"/>
          </a:xfrm>
          <a:solidFill>
            <a:schemeClr val="bg1"/>
          </a:solidFill>
        </p:grpSpPr>
        <p:sp>
          <p:nvSpPr>
            <p:cNvPr id="76" name="Freeform 352"/>
            <p:cNvSpPr>
              <a:spLocks noEditPoints="1"/>
            </p:cNvSpPr>
            <p:nvPr/>
          </p:nvSpPr>
          <p:spPr bwMode="auto">
            <a:xfrm>
              <a:off x="2781" y="1264"/>
              <a:ext cx="212" cy="185"/>
            </a:xfrm>
            <a:custGeom>
              <a:avLst/>
              <a:gdLst>
                <a:gd name="T0" fmla="*/ 298 w 320"/>
                <a:gd name="T1" fmla="*/ 152 h 278"/>
                <a:gd name="T2" fmla="*/ 298 w 320"/>
                <a:gd name="T3" fmla="*/ 107 h 278"/>
                <a:gd name="T4" fmla="*/ 245 w 320"/>
                <a:gd name="T5" fmla="*/ 54 h 278"/>
                <a:gd name="T6" fmla="*/ 192 w 320"/>
                <a:gd name="T7" fmla="*/ 107 h 278"/>
                <a:gd name="T8" fmla="*/ 192 w 320"/>
                <a:gd name="T9" fmla="*/ 203 h 278"/>
                <a:gd name="T10" fmla="*/ 138 w 320"/>
                <a:gd name="T11" fmla="*/ 256 h 278"/>
                <a:gd name="T12" fmla="*/ 85 w 320"/>
                <a:gd name="T13" fmla="*/ 203 h 278"/>
                <a:gd name="T14" fmla="*/ 85 w 320"/>
                <a:gd name="T15" fmla="*/ 149 h 278"/>
                <a:gd name="T16" fmla="*/ 149 w 320"/>
                <a:gd name="T17" fmla="*/ 86 h 278"/>
                <a:gd name="T18" fmla="*/ 149 w 320"/>
                <a:gd name="T19" fmla="*/ 11 h 278"/>
                <a:gd name="T20" fmla="*/ 138 w 320"/>
                <a:gd name="T21" fmla="*/ 0 h 278"/>
                <a:gd name="T22" fmla="*/ 117 w 320"/>
                <a:gd name="T23" fmla="*/ 0 h 278"/>
                <a:gd name="T24" fmla="*/ 106 w 320"/>
                <a:gd name="T25" fmla="*/ 11 h 278"/>
                <a:gd name="T26" fmla="*/ 117 w 320"/>
                <a:gd name="T27" fmla="*/ 22 h 278"/>
                <a:gd name="T28" fmla="*/ 128 w 320"/>
                <a:gd name="T29" fmla="*/ 22 h 278"/>
                <a:gd name="T30" fmla="*/ 128 w 320"/>
                <a:gd name="T31" fmla="*/ 86 h 278"/>
                <a:gd name="T32" fmla="*/ 74 w 320"/>
                <a:gd name="T33" fmla="*/ 128 h 278"/>
                <a:gd name="T34" fmla="*/ 21 w 320"/>
                <a:gd name="T35" fmla="*/ 86 h 278"/>
                <a:gd name="T36" fmla="*/ 21 w 320"/>
                <a:gd name="T37" fmla="*/ 22 h 278"/>
                <a:gd name="T38" fmla="*/ 32 w 320"/>
                <a:gd name="T39" fmla="*/ 22 h 278"/>
                <a:gd name="T40" fmla="*/ 42 w 320"/>
                <a:gd name="T41" fmla="*/ 11 h 278"/>
                <a:gd name="T42" fmla="*/ 32 w 320"/>
                <a:gd name="T43" fmla="*/ 0 h 278"/>
                <a:gd name="T44" fmla="*/ 10 w 320"/>
                <a:gd name="T45" fmla="*/ 0 h 278"/>
                <a:gd name="T46" fmla="*/ 0 w 320"/>
                <a:gd name="T47" fmla="*/ 11 h 278"/>
                <a:gd name="T48" fmla="*/ 0 w 320"/>
                <a:gd name="T49" fmla="*/ 86 h 278"/>
                <a:gd name="T50" fmla="*/ 64 w 320"/>
                <a:gd name="T51" fmla="*/ 149 h 278"/>
                <a:gd name="T52" fmla="*/ 64 w 320"/>
                <a:gd name="T53" fmla="*/ 203 h 278"/>
                <a:gd name="T54" fmla="*/ 138 w 320"/>
                <a:gd name="T55" fmla="*/ 278 h 278"/>
                <a:gd name="T56" fmla="*/ 213 w 320"/>
                <a:gd name="T57" fmla="*/ 203 h 278"/>
                <a:gd name="T58" fmla="*/ 213 w 320"/>
                <a:gd name="T59" fmla="*/ 107 h 278"/>
                <a:gd name="T60" fmla="*/ 245 w 320"/>
                <a:gd name="T61" fmla="*/ 75 h 278"/>
                <a:gd name="T62" fmla="*/ 277 w 320"/>
                <a:gd name="T63" fmla="*/ 107 h 278"/>
                <a:gd name="T64" fmla="*/ 277 w 320"/>
                <a:gd name="T65" fmla="*/ 152 h 278"/>
                <a:gd name="T66" fmla="*/ 256 w 320"/>
                <a:gd name="T67" fmla="*/ 182 h 278"/>
                <a:gd name="T68" fmla="*/ 288 w 320"/>
                <a:gd name="T69" fmla="*/ 214 h 278"/>
                <a:gd name="T70" fmla="*/ 320 w 320"/>
                <a:gd name="T71" fmla="*/ 182 h 278"/>
                <a:gd name="T72" fmla="*/ 298 w 320"/>
                <a:gd name="T73" fmla="*/ 152 h 278"/>
                <a:gd name="T74" fmla="*/ 288 w 320"/>
                <a:gd name="T75" fmla="*/ 192 h 278"/>
                <a:gd name="T76" fmla="*/ 277 w 320"/>
                <a:gd name="T77" fmla="*/ 182 h 278"/>
                <a:gd name="T78" fmla="*/ 288 w 320"/>
                <a:gd name="T79" fmla="*/ 171 h 278"/>
                <a:gd name="T80" fmla="*/ 298 w 320"/>
                <a:gd name="T81" fmla="*/ 182 h 278"/>
                <a:gd name="T82" fmla="*/ 288 w 320"/>
                <a:gd name="T83" fmla="*/ 1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0" h="278">
                  <a:moveTo>
                    <a:pt x="298" y="152"/>
                  </a:moveTo>
                  <a:cubicBezTo>
                    <a:pt x="298" y="107"/>
                    <a:pt x="298" y="107"/>
                    <a:pt x="298" y="107"/>
                  </a:cubicBezTo>
                  <a:cubicBezTo>
                    <a:pt x="298" y="78"/>
                    <a:pt x="274" y="54"/>
                    <a:pt x="245" y="54"/>
                  </a:cubicBezTo>
                  <a:cubicBezTo>
                    <a:pt x="216" y="54"/>
                    <a:pt x="192" y="78"/>
                    <a:pt x="192" y="107"/>
                  </a:cubicBezTo>
                  <a:cubicBezTo>
                    <a:pt x="192" y="203"/>
                    <a:pt x="192" y="203"/>
                    <a:pt x="192" y="203"/>
                  </a:cubicBezTo>
                  <a:cubicBezTo>
                    <a:pt x="192" y="232"/>
                    <a:pt x="168" y="256"/>
                    <a:pt x="138" y="256"/>
                  </a:cubicBezTo>
                  <a:cubicBezTo>
                    <a:pt x="109" y="256"/>
                    <a:pt x="85" y="232"/>
                    <a:pt x="85" y="203"/>
                  </a:cubicBezTo>
                  <a:cubicBezTo>
                    <a:pt x="85" y="149"/>
                    <a:pt x="85" y="149"/>
                    <a:pt x="85" y="149"/>
                  </a:cubicBezTo>
                  <a:cubicBezTo>
                    <a:pt x="117" y="144"/>
                    <a:pt x="149" y="118"/>
                    <a:pt x="149" y="86"/>
                  </a:cubicBezTo>
                  <a:cubicBezTo>
                    <a:pt x="149" y="11"/>
                    <a:pt x="149" y="11"/>
                    <a:pt x="149" y="11"/>
                  </a:cubicBezTo>
                  <a:cubicBezTo>
                    <a:pt x="149" y="5"/>
                    <a:pt x="144" y="0"/>
                    <a:pt x="138" y="0"/>
                  </a:cubicBezTo>
                  <a:cubicBezTo>
                    <a:pt x="117" y="0"/>
                    <a:pt x="117" y="0"/>
                    <a:pt x="117" y="0"/>
                  </a:cubicBezTo>
                  <a:cubicBezTo>
                    <a:pt x="111" y="0"/>
                    <a:pt x="106" y="5"/>
                    <a:pt x="106" y="11"/>
                  </a:cubicBezTo>
                  <a:cubicBezTo>
                    <a:pt x="106" y="17"/>
                    <a:pt x="111" y="22"/>
                    <a:pt x="117" y="22"/>
                  </a:cubicBezTo>
                  <a:cubicBezTo>
                    <a:pt x="128" y="22"/>
                    <a:pt x="128" y="22"/>
                    <a:pt x="128" y="22"/>
                  </a:cubicBezTo>
                  <a:cubicBezTo>
                    <a:pt x="128" y="86"/>
                    <a:pt x="128" y="86"/>
                    <a:pt x="128" y="86"/>
                  </a:cubicBezTo>
                  <a:cubicBezTo>
                    <a:pt x="128" y="109"/>
                    <a:pt x="98" y="128"/>
                    <a:pt x="74" y="128"/>
                  </a:cubicBezTo>
                  <a:cubicBezTo>
                    <a:pt x="50" y="128"/>
                    <a:pt x="21" y="109"/>
                    <a:pt x="21" y="86"/>
                  </a:cubicBezTo>
                  <a:cubicBezTo>
                    <a:pt x="21" y="22"/>
                    <a:pt x="21" y="22"/>
                    <a:pt x="21" y="22"/>
                  </a:cubicBezTo>
                  <a:cubicBezTo>
                    <a:pt x="32" y="22"/>
                    <a:pt x="32" y="22"/>
                    <a:pt x="32" y="22"/>
                  </a:cubicBezTo>
                  <a:cubicBezTo>
                    <a:pt x="38" y="22"/>
                    <a:pt x="42" y="17"/>
                    <a:pt x="42" y="11"/>
                  </a:cubicBezTo>
                  <a:cubicBezTo>
                    <a:pt x="42" y="5"/>
                    <a:pt x="38" y="0"/>
                    <a:pt x="32" y="0"/>
                  </a:cubicBezTo>
                  <a:cubicBezTo>
                    <a:pt x="10" y="0"/>
                    <a:pt x="10" y="0"/>
                    <a:pt x="10" y="0"/>
                  </a:cubicBezTo>
                  <a:cubicBezTo>
                    <a:pt x="4" y="0"/>
                    <a:pt x="0" y="5"/>
                    <a:pt x="0" y="11"/>
                  </a:cubicBezTo>
                  <a:cubicBezTo>
                    <a:pt x="0" y="86"/>
                    <a:pt x="0" y="86"/>
                    <a:pt x="0" y="86"/>
                  </a:cubicBezTo>
                  <a:cubicBezTo>
                    <a:pt x="0" y="118"/>
                    <a:pt x="32" y="144"/>
                    <a:pt x="64" y="149"/>
                  </a:cubicBezTo>
                  <a:cubicBezTo>
                    <a:pt x="64" y="203"/>
                    <a:pt x="64" y="203"/>
                    <a:pt x="64" y="203"/>
                  </a:cubicBezTo>
                  <a:cubicBezTo>
                    <a:pt x="64" y="244"/>
                    <a:pt x="97" y="278"/>
                    <a:pt x="138" y="278"/>
                  </a:cubicBezTo>
                  <a:cubicBezTo>
                    <a:pt x="180" y="278"/>
                    <a:pt x="213" y="244"/>
                    <a:pt x="213" y="203"/>
                  </a:cubicBezTo>
                  <a:cubicBezTo>
                    <a:pt x="213" y="107"/>
                    <a:pt x="213" y="107"/>
                    <a:pt x="213" y="107"/>
                  </a:cubicBezTo>
                  <a:cubicBezTo>
                    <a:pt x="213" y="89"/>
                    <a:pt x="227" y="75"/>
                    <a:pt x="245" y="75"/>
                  </a:cubicBezTo>
                  <a:cubicBezTo>
                    <a:pt x="263" y="75"/>
                    <a:pt x="277" y="89"/>
                    <a:pt x="277" y="107"/>
                  </a:cubicBezTo>
                  <a:cubicBezTo>
                    <a:pt x="277" y="152"/>
                    <a:pt x="277" y="152"/>
                    <a:pt x="277" y="152"/>
                  </a:cubicBezTo>
                  <a:cubicBezTo>
                    <a:pt x="265" y="156"/>
                    <a:pt x="256" y="168"/>
                    <a:pt x="256" y="182"/>
                  </a:cubicBezTo>
                  <a:cubicBezTo>
                    <a:pt x="256" y="199"/>
                    <a:pt x="270" y="214"/>
                    <a:pt x="288" y="214"/>
                  </a:cubicBezTo>
                  <a:cubicBezTo>
                    <a:pt x="305" y="214"/>
                    <a:pt x="320" y="199"/>
                    <a:pt x="320" y="182"/>
                  </a:cubicBezTo>
                  <a:cubicBezTo>
                    <a:pt x="320" y="168"/>
                    <a:pt x="311" y="156"/>
                    <a:pt x="298" y="152"/>
                  </a:cubicBezTo>
                  <a:close/>
                  <a:moveTo>
                    <a:pt x="288" y="192"/>
                  </a:moveTo>
                  <a:cubicBezTo>
                    <a:pt x="282" y="192"/>
                    <a:pt x="277" y="188"/>
                    <a:pt x="277" y="182"/>
                  </a:cubicBezTo>
                  <a:cubicBezTo>
                    <a:pt x="277" y="176"/>
                    <a:pt x="282" y="171"/>
                    <a:pt x="288" y="171"/>
                  </a:cubicBezTo>
                  <a:cubicBezTo>
                    <a:pt x="294" y="171"/>
                    <a:pt x="298" y="176"/>
                    <a:pt x="298" y="182"/>
                  </a:cubicBezTo>
                  <a:cubicBezTo>
                    <a:pt x="298" y="188"/>
                    <a:pt x="294" y="192"/>
                    <a:pt x="288" y="1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353"/>
            <p:cNvSpPr>
              <a:spLocks noEditPoints="1"/>
            </p:cNvSpPr>
            <p:nvPr/>
          </p:nvSpPr>
          <p:spPr bwMode="auto">
            <a:xfrm>
              <a:off x="2717" y="1172"/>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4" name="Group 763"/>
          <p:cNvGrpSpPr>
            <a:grpSpLocks noChangeAspect="1"/>
          </p:cNvGrpSpPr>
          <p:nvPr/>
        </p:nvGrpSpPr>
        <p:grpSpPr bwMode="gray">
          <a:xfrm>
            <a:off x="6617892" y="3992042"/>
            <a:ext cx="781838" cy="779546"/>
            <a:chOff x="3203" y="3365"/>
            <a:chExt cx="341" cy="340"/>
          </a:xfrm>
          <a:solidFill>
            <a:schemeClr val="bg1"/>
          </a:solidFill>
        </p:grpSpPr>
        <p:sp>
          <p:nvSpPr>
            <p:cNvPr id="85" name="Freeform 764"/>
            <p:cNvSpPr>
              <a:spLocks noEditPoints="1"/>
            </p:cNvSpPr>
            <p:nvPr/>
          </p:nvSpPr>
          <p:spPr bwMode="gray">
            <a:xfrm>
              <a:off x="3295" y="3429"/>
              <a:ext cx="156" cy="212"/>
            </a:xfrm>
            <a:custGeom>
              <a:avLst/>
              <a:gdLst>
                <a:gd name="T0" fmla="*/ 11 w 235"/>
                <a:gd name="T1" fmla="*/ 0 h 320"/>
                <a:gd name="T2" fmla="*/ 0 w 235"/>
                <a:gd name="T3" fmla="*/ 309 h 320"/>
                <a:gd name="T4" fmla="*/ 224 w 235"/>
                <a:gd name="T5" fmla="*/ 320 h 320"/>
                <a:gd name="T6" fmla="*/ 235 w 235"/>
                <a:gd name="T7" fmla="*/ 10 h 320"/>
                <a:gd name="T8" fmla="*/ 214 w 235"/>
                <a:gd name="T9" fmla="*/ 298 h 320"/>
                <a:gd name="T10" fmla="*/ 22 w 235"/>
                <a:gd name="T11" fmla="*/ 21 h 320"/>
                <a:gd name="T12" fmla="*/ 214 w 235"/>
                <a:gd name="T13" fmla="*/ 298 h 320"/>
                <a:gd name="T14" fmla="*/ 182 w 235"/>
                <a:gd name="T15" fmla="*/ 106 h 320"/>
                <a:gd name="T16" fmla="*/ 192 w 235"/>
                <a:gd name="T17" fmla="*/ 53 h 320"/>
                <a:gd name="T18" fmla="*/ 54 w 235"/>
                <a:gd name="T19" fmla="*/ 42 h 320"/>
                <a:gd name="T20" fmla="*/ 43 w 235"/>
                <a:gd name="T21" fmla="*/ 96 h 320"/>
                <a:gd name="T22" fmla="*/ 64 w 235"/>
                <a:gd name="T23" fmla="*/ 64 h 320"/>
                <a:gd name="T24" fmla="*/ 171 w 235"/>
                <a:gd name="T25" fmla="*/ 85 h 320"/>
                <a:gd name="T26" fmla="*/ 64 w 235"/>
                <a:gd name="T27" fmla="*/ 64 h 320"/>
                <a:gd name="T28" fmla="*/ 54 w 235"/>
                <a:gd name="T29" fmla="*/ 128 h 320"/>
                <a:gd name="T30" fmla="*/ 54 w 235"/>
                <a:gd name="T31" fmla="*/ 149 h 320"/>
                <a:gd name="T32" fmla="*/ 107 w 235"/>
                <a:gd name="T33" fmla="*/ 138 h 320"/>
                <a:gd name="T34" fmla="*/ 86 w 235"/>
                <a:gd name="T35" fmla="*/ 138 h 320"/>
                <a:gd name="T36" fmla="*/ 107 w 235"/>
                <a:gd name="T37" fmla="*/ 138 h 320"/>
                <a:gd name="T38" fmla="*/ 139 w 235"/>
                <a:gd name="T39" fmla="*/ 149 h 320"/>
                <a:gd name="T40" fmla="*/ 139 w 235"/>
                <a:gd name="T41" fmla="*/ 128 h 320"/>
                <a:gd name="T42" fmla="*/ 192 w 235"/>
                <a:gd name="T43" fmla="*/ 138 h 320"/>
                <a:gd name="T44" fmla="*/ 171 w 235"/>
                <a:gd name="T45" fmla="*/ 138 h 320"/>
                <a:gd name="T46" fmla="*/ 192 w 235"/>
                <a:gd name="T47" fmla="*/ 138 h 320"/>
                <a:gd name="T48" fmla="*/ 54 w 235"/>
                <a:gd name="T49" fmla="*/ 170 h 320"/>
                <a:gd name="T50" fmla="*/ 54 w 235"/>
                <a:gd name="T51" fmla="*/ 192 h 320"/>
                <a:gd name="T52" fmla="*/ 107 w 235"/>
                <a:gd name="T53" fmla="*/ 181 h 320"/>
                <a:gd name="T54" fmla="*/ 86 w 235"/>
                <a:gd name="T55" fmla="*/ 181 h 320"/>
                <a:gd name="T56" fmla="*/ 107 w 235"/>
                <a:gd name="T57" fmla="*/ 181 h 320"/>
                <a:gd name="T58" fmla="*/ 139 w 235"/>
                <a:gd name="T59" fmla="*/ 192 h 320"/>
                <a:gd name="T60" fmla="*/ 139 w 235"/>
                <a:gd name="T61" fmla="*/ 170 h 320"/>
                <a:gd name="T62" fmla="*/ 192 w 235"/>
                <a:gd name="T63" fmla="*/ 181 h 320"/>
                <a:gd name="T64" fmla="*/ 171 w 235"/>
                <a:gd name="T65" fmla="*/ 181 h 320"/>
                <a:gd name="T66" fmla="*/ 192 w 235"/>
                <a:gd name="T67" fmla="*/ 181 h 320"/>
                <a:gd name="T68" fmla="*/ 54 w 235"/>
                <a:gd name="T69" fmla="*/ 213 h 320"/>
                <a:gd name="T70" fmla="*/ 54 w 235"/>
                <a:gd name="T71" fmla="*/ 234 h 320"/>
                <a:gd name="T72" fmla="*/ 107 w 235"/>
                <a:gd name="T73" fmla="*/ 224 h 320"/>
                <a:gd name="T74" fmla="*/ 86 w 235"/>
                <a:gd name="T75" fmla="*/ 224 h 320"/>
                <a:gd name="T76" fmla="*/ 107 w 235"/>
                <a:gd name="T77" fmla="*/ 224 h 320"/>
                <a:gd name="T78" fmla="*/ 139 w 235"/>
                <a:gd name="T79" fmla="*/ 234 h 320"/>
                <a:gd name="T80" fmla="*/ 139 w 235"/>
                <a:gd name="T81" fmla="*/ 213 h 320"/>
                <a:gd name="T82" fmla="*/ 192 w 235"/>
                <a:gd name="T83" fmla="*/ 224 h 320"/>
                <a:gd name="T84" fmla="*/ 182 w 235"/>
                <a:gd name="T85" fmla="*/ 277 h 320"/>
                <a:gd name="T86" fmla="*/ 171 w 235"/>
                <a:gd name="T87" fmla="*/ 224 h 320"/>
                <a:gd name="T88" fmla="*/ 192 w 235"/>
                <a:gd name="T89" fmla="*/ 224 h 320"/>
                <a:gd name="T90" fmla="*/ 54 w 235"/>
                <a:gd name="T91" fmla="*/ 256 h 320"/>
                <a:gd name="T92" fmla="*/ 54 w 235"/>
                <a:gd name="T93" fmla="*/ 277 h 320"/>
                <a:gd name="T94" fmla="*/ 107 w 235"/>
                <a:gd name="T95" fmla="*/ 266 h 320"/>
                <a:gd name="T96" fmla="*/ 86 w 235"/>
                <a:gd name="T97" fmla="*/ 266 h 320"/>
                <a:gd name="T98" fmla="*/ 107 w 235"/>
                <a:gd name="T99" fmla="*/ 266 h 320"/>
                <a:gd name="T100" fmla="*/ 139 w 235"/>
                <a:gd name="T101" fmla="*/ 277 h 320"/>
                <a:gd name="T102" fmla="*/ 139 w 235"/>
                <a:gd name="T10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5" h="320">
                  <a:moveTo>
                    <a:pt x="224" y="0"/>
                  </a:move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10"/>
                    <a:pt x="235" y="10"/>
                    <a:pt x="235" y="10"/>
                  </a:cubicBezTo>
                  <a:cubicBezTo>
                    <a:pt x="235" y="4"/>
                    <a:pt x="230" y="0"/>
                    <a:pt x="224" y="0"/>
                  </a:cubicBezTo>
                  <a:close/>
                  <a:moveTo>
                    <a:pt x="214" y="298"/>
                  </a:moveTo>
                  <a:cubicBezTo>
                    <a:pt x="22" y="298"/>
                    <a:pt x="22" y="298"/>
                    <a:pt x="22" y="298"/>
                  </a:cubicBezTo>
                  <a:cubicBezTo>
                    <a:pt x="22" y="21"/>
                    <a:pt x="22" y="21"/>
                    <a:pt x="22" y="21"/>
                  </a:cubicBezTo>
                  <a:cubicBezTo>
                    <a:pt x="214" y="21"/>
                    <a:pt x="214" y="21"/>
                    <a:pt x="214" y="21"/>
                  </a:cubicBezTo>
                  <a:lnTo>
                    <a:pt x="214" y="298"/>
                  </a:lnTo>
                  <a:close/>
                  <a:moveTo>
                    <a:pt x="54" y="106"/>
                  </a:moveTo>
                  <a:cubicBezTo>
                    <a:pt x="182" y="106"/>
                    <a:pt x="182" y="106"/>
                    <a:pt x="182" y="106"/>
                  </a:cubicBezTo>
                  <a:cubicBezTo>
                    <a:pt x="188" y="106"/>
                    <a:pt x="192" y="102"/>
                    <a:pt x="192" y="96"/>
                  </a:cubicBezTo>
                  <a:cubicBezTo>
                    <a:pt x="192" y="53"/>
                    <a:pt x="192" y="53"/>
                    <a:pt x="192" y="53"/>
                  </a:cubicBezTo>
                  <a:cubicBezTo>
                    <a:pt x="192" y="47"/>
                    <a:pt x="188" y="42"/>
                    <a:pt x="182" y="42"/>
                  </a:cubicBezTo>
                  <a:cubicBezTo>
                    <a:pt x="54" y="42"/>
                    <a:pt x="54" y="42"/>
                    <a:pt x="54" y="42"/>
                  </a:cubicBezTo>
                  <a:cubicBezTo>
                    <a:pt x="48" y="42"/>
                    <a:pt x="43" y="47"/>
                    <a:pt x="43" y="53"/>
                  </a:cubicBezTo>
                  <a:cubicBezTo>
                    <a:pt x="43" y="96"/>
                    <a:pt x="43" y="96"/>
                    <a:pt x="43" y="96"/>
                  </a:cubicBezTo>
                  <a:cubicBezTo>
                    <a:pt x="43" y="102"/>
                    <a:pt x="48" y="106"/>
                    <a:pt x="54" y="106"/>
                  </a:cubicBezTo>
                  <a:close/>
                  <a:moveTo>
                    <a:pt x="64" y="64"/>
                  </a:moveTo>
                  <a:cubicBezTo>
                    <a:pt x="171" y="64"/>
                    <a:pt x="171" y="64"/>
                    <a:pt x="171" y="64"/>
                  </a:cubicBezTo>
                  <a:cubicBezTo>
                    <a:pt x="171" y="85"/>
                    <a:pt x="171" y="85"/>
                    <a:pt x="171" y="85"/>
                  </a:cubicBezTo>
                  <a:cubicBezTo>
                    <a:pt x="64" y="85"/>
                    <a:pt x="64" y="85"/>
                    <a:pt x="64" y="85"/>
                  </a:cubicBezTo>
                  <a:lnTo>
                    <a:pt x="64" y="64"/>
                  </a:lnTo>
                  <a:close/>
                  <a:moveTo>
                    <a:pt x="43" y="138"/>
                  </a:moveTo>
                  <a:cubicBezTo>
                    <a:pt x="43" y="132"/>
                    <a:pt x="48" y="128"/>
                    <a:pt x="54" y="128"/>
                  </a:cubicBezTo>
                  <a:cubicBezTo>
                    <a:pt x="60" y="128"/>
                    <a:pt x="64" y="132"/>
                    <a:pt x="64" y="138"/>
                  </a:cubicBezTo>
                  <a:cubicBezTo>
                    <a:pt x="64" y="144"/>
                    <a:pt x="60" y="149"/>
                    <a:pt x="54" y="149"/>
                  </a:cubicBezTo>
                  <a:cubicBezTo>
                    <a:pt x="48" y="149"/>
                    <a:pt x="43" y="144"/>
                    <a:pt x="43" y="138"/>
                  </a:cubicBezTo>
                  <a:close/>
                  <a:moveTo>
                    <a:pt x="107" y="138"/>
                  </a:moveTo>
                  <a:cubicBezTo>
                    <a:pt x="107" y="144"/>
                    <a:pt x="102" y="149"/>
                    <a:pt x="96" y="149"/>
                  </a:cubicBezTo>
                  <a:cubicBezTo>
                    <a:pt x="90" y="149"/>
                    <a:pt x="86" y="144"/>
                    <a:pt x="86" y="138"/>
                  </a:cubicBezTo>
                  <a:cubicBezTo>
                    <a:pt x="86" y="132"/>
                    <a:pt x="90" y="128"/>
                    <a:pt x="96" y="128"/>
                  </a:cubicBezTo>
                  <a:cubicBezTo>
                    <a:pt x="102" y="128"/>
                    <a:pt x="107" y="132"/>
                    <a:pt x="107" y="138"/>
                  </a:cubicBezTo>
                  <a:close/>
                  <a:moveTo>
                    <a:pt x="150" y="138"/>
                  </a:moveTo>
                  <a:cubicBezTo>
                    <a:pt x="150" y="144"/>
                    <a:pt x="145" y="149"/>
                    <a:pt x="139" y="149"/>
                  </a:cubicBezTo>
                  <a:cubicBezTo>
                    <a:pt x="133" y="149"/>
                    <a:pt x="128" y="144"/>
                    <a:pt x="128" y="138"/>
                  </a:cubicBezTo>
                  <a:cubicBezTo>
                    <a:pt x="128" y="132"/>
                    <a:pt x="133" y="128"/>
                    <a:pt x="139" y="128"/>
                  </a:cubicBezTo>
                  <a:cubicBezTo>
                    <a:pt x="145" y="128"/>
                    <a:pt x="150" y="132"/>
                    <a:pt x="150" y="138"/>
                  </a:cubicBezTo>
                  <a:close/>
                  <a:moveTo>
                    <a:pt x="192" y="138"/>
                  </a:moveTo>
                  <a:cubicBezTo>
                    <a:pt x="192" y="144"/>
                    <a:pt x="188" y="149"/>
                    <a:pt x="182" y="149"/>
                  </a:cubicBezTo>
                  <a:cubicBezTo>
                    <a:pt x="176" y="149"/>
                    <a:pt x="171" y="144"/>
                    <a:pt x="171" y="138"/>
                  </a:cubicBezTo>
                  <a:cubicBezTo>
                    <a:pt x="171" y="132"/>
                    <a:pt x="176" y="128"/>
                    <a:pt x="182" y="128"/>
                  </a:cubicBezTo>
                  <a:cubicBezTo>
                    <a:pt x="188" y="128"/>
                    <a:pt x="192" y="132"/>
                    <a:pt x="192" y="138"/>
                  </a:cubicBezTo>
                  <a:close/>
                  <a:moveTo>
                    <a:pt x="43" y="181"/>
                  </a:moveTo>
                  <a:cubicBezTo>
                    <a:pt x="43" y="175"/>
                    <a:pt x="48" y="170"/>
                    <a:pt x="54" y="170"/>
                  </a:cubicBezTo>
                  <a:cubicBezTo>
                    <a:pt x="60" y="170"/>
                    <a:pt x="64" y="175"/>
                    <a:pt x="64" y="181"/>
                  </a:cubicBezTo>
                  <a:cubicBezTo>
                    <a:pt x="64" y="187"/>
                    <a:pt x="60" y="192"/>
                    <a:pt x="54" y="192"/>
                  </a:cubicBezTo>
                  <a:cubicBezTo>
                    <a:pt x="48" y="192"/>
                    <a:pt x="43" y="187"/>
                    <a:pt x="43" y="181"/>
                  </a:cubicBezTo>
                  <a:close/>
                  <a:moveTo>
                    <a:pt x="107" y="181"/>
                  </a:moveTo>
                  <a:cubicBezTo>
                    <a:pt x="107" y="187"/>
                    <a:pt x="102" y="192"/>
                    <a:pt x="96" y="192"/>
                  </a:cubicBezTo>
                  <a:cubicBezTo>
                    <a:pt x="90" y="192"/>
                    <a:pt x="86" y="187"/>
                    <a:pt x="86" y="181"/>
                  </a:cubicBezTo>
                  <a:cubicBezTo>
                    <a:pt x="86" y="175"/>
                    <a:pt x="90" y="170"/>
                    <a:pt x="96" y="170"/>
                  </a:cubicBezTo>
                  <a:cubicBezTo>
                    <a:pt x="102" y="170"/>
                    <a:pt x="107" y="175"/>
                    <a:pt x="107" y="181"/>
                  </a:cubicBezTo>
                  <a:close/>
                  <a:moveTo>
                    <a:pt x="150" y="181"/>
                  </a:moveTo>
                  <a:cubicBezTo>
                    <a:pt x="150" y="187"/>
                    <a:pt x="145" y="192"/>
                    <a:pt x="139" y="192"/>
                  </a:cubicBezTo>
                  <a:cubicBezTo>
                    <a:pt x="133" y="192"/>
                    <a:pt x="128" y="187"/>
                    <a:pt x="128" y="181"/>
                  </a:cubicBezTo>
                  <a:cubicBezTo>
                    <a:pt x="128" y="175"/>
                    <a:pt x="133" y="170"/>
                    <a:pt x="139" y="170"/>
                  </a:cubicBezTo>
                  <a:cubicBezTo>
                    <a:pt x="145" y="170"/>
                    <a:pt x="150" y="175"/>
                    <a:pt x="150" y="181"/>
                  </a:cubicBezTo>
                  <a:close/>
                  <a:moveTo>
                    <a:pt x="192" y="181"/>
                  </a:moveTo>
                  <a:cubicBezTo>
                    <a:pt x="192" y="187"/>
                    <a:pt x="188" y="192"/>
                    <a:pt x="182" y="192"/>
                  </a:cubicBezTo>
                  <a:cubicBezTo>
                    <a:pt x="176" y="192"/>
                    <a:pt x="171" y="187"/>
                    <a:pt x="171" y="181"/>
                  </a:cubicBezTo>
                  <a:cubicBezTo>
                    <a:pt x="171" y="175"/>
                    <a:pt x="176" y="170"/>
                    <a:pt x="182" y="170"/>
                  </a:cubicBezTo>
                  <a:cubicBezTo>
                    <a:pt x="188" y="170"/>
                    <a:pt x="192" y="175"/>
                    <a:pt x="192" y="181"/>
                  </a:cubicBezTo>
                  <a:close/>
                  <a:moveTo>
                    <a:pt x="43" y="224"/>
                  </a:moveTo>
                  <a:cubicBezTo>
                    <a:pt x="43" y="218"/>
                    <a:pt x="48" y="213"/>
                    <a:pt x="54" y="213"/>
                  </a:cubicBezTo>
                  <a:cubicBezTo>
                    <a:pt x="60" y="213"/>
                    <a:pt x="64" y="218"/>
                    <a:pt x="64" y="224"/>
                  </a:cubicBezTo>
                  <a:cubicBezTo>
                    <a:pt x="64" y="230"/>
                    <a:pt x="60" y="234"/>
                    <a:pt x="54" y="234"/>
                  </a:cubicBezTo>
                  <a:cubicBezTo>
                    <a:pt x="48" y="234"/>
                    <a:pt x="43" y="230"/>
                    <a:pt x="43" y="224"/>
                  </a:cubicBezTo>
                  <a:close/>
                  <a:moveTo>
                    <a:pt x="107" y="224"/>
                  </a:moveTo>
                  <a:cubicBezTo>
                    <a:pt x="107" y="230"/>
                    <a:pt x="102" y="234"/>
                    <a:pt x="96" y="234"/>
                  </a:cubicBezTo>
                  <a:cubicBezTo>
                    <a:pt x="90" y="234"/>
                    <a:pt x="86" y="230"/>
                    <a:pt x="86" y="224"/>
                  </a:cubicBezTo>
                  <a:cubicBezTo>
                    <a:pt x="86" y="218"/>
                    <a:pt x="90" y="213"/>
                    <a:pt x="96" y="213"/>
                  </a:cubicBezTo>
                  <a:cubicBezTo>
                    <a:pt x="102" y="213"/>
                    <a:pt x="107" y="218"/>
                    <a:pt x="107" y="224"/>
                  </a:cubicBezTo>
                  <a:close/>
                  <a:moveTo>
                    <a:pt x="150" y="224"/>
                  </a:moveTo>
                  <a:cubicBezTo>
                    <a:pt x="150" y="230"/>
                    <a:pt x="145" y="234"/>
                    <a:pt x="139" y="234"/>
                  </a:cubicBezTo>
                  <a:cubicBezTo>
                    <a:pt x="133" y="234"/>
                    <a:pt x="128" y="230"/>
                    <a:pt x="128" y="224"/>
                  </a:cubicBezTo>
                  <a:cubicBezTo>
                    <a:pt x="128" y="218"/>
                    <a:pt x="133" y="213"/>
                    <a:pt x="139" y="213"/>
                  </a:cubicBezTo>
                  <a:cubicBezTo>
                    <a:pt x="145" y="213"/>
                    <a:pt x="150" y="218"/>
                    <a:pt x="150" y="224"/>
                  </a:cubicBezTo>
                  <a:close/>
                  <a:moveTo>
                    <a:pt x="192" y="224"/>
                  </a:moveTo>
                  <a:cubicBezTo>
                    <a:pt x="192" y="266"/>
                    <a:pt x="192" y="266"/>
                    <a:pt x="192" y="266"/>
                  </a:cubicBezTo>
                  <a:cubicBezTo>
                    <a:pt x="192" y="272"/>
                    <a:pt x="188" y="277"/>
                    <a:pt x="182" y="277"/>
                  </a:cubicBezTo>
                  <a:cubicBezTo>
                    <a:pt x="176" y="277"/>
                    <a:pt x="171" y="272"/>
                    <a:pt x="171" y="266"/>
                  </a:cubicBezTo>
                  <a:cubicBezTo>
                    <a:pt x="171" y="224"/>
                    <a:pt x="171" y="224"/>
                    <a:pt x="171" y="224"/>
                  </a:cubicBezTo>
                  <a:cubicBezTo>
                    <a:pt x="171" y="218"/>
                    <a:pt x="176" y="213"/>
                    <a:pt x="182" y="213"/>
                  </a:cubicBezTo>
                  <a:cubicBezTo>
                    <a:pt x="188" y="213"/>
                    <a:pt x="192" y="218"/>
                    <a:pt x="192" y="224"/>
                  </a:cubicBezTo>
                  <a:close/>
                  <a:moveTo>
                    <a:pt x="43" y="266"/>
                  </a:moveTo>
                  <a:cubicBezTo>
                    <a:pt x="43" y="260"/>
                    <a:pt x="48" y="256"/>
                    <a:pt x="54" y="256"/>
                  </a:cubicBezTo>
                  <a:cubicBezTo>
                    <a:pt x="60" y="256"/>
                    <a:pt x="64" y="260"/>
                    <a:pt x="64" y="266"/>
                  </a:cubicBezTo>
                  <a:cubicBezTo>
                    <a:pt x="64" y="272"/>
                    <a:pt x="60" y="277"/>
                    <a:pt x="54" y="277"/>
                  </a:cubicBezTo>
                  <a:cubicBezTo>
                    <a:pt x="48" y="277"/>
                    <a:pt x="43" y="272"/>
                    <a:pt x="43" y="266"/>
                  </a:cubicBezTo>
                  <a:close/>
                  <a:moveTo>
                    <a:pt x="107" y="266"/>
                  </a:moveTo>
                  <a:cubicBezTo>
                    <a:pt x="107" y="272"/>
                    <a:pt x="102" y="277"/>
                    <a:pt x="96" y="277"/>
                  </a:cubicBezTo>
                  <a:cubicBezTo>
                    <a:pt x="90" y="277"/>
                    <a:pt x="86" y="272"/>
                    <a:pt x="86" y="266"/>
                  </a:cubicBezTo>
                  <a:cubicBezTo>
                    <a:pt x="86" y="260"/>
                    <a:pt x="90" y="256"/>
                    <a:pt x="96" y="256"/>
                  </a:cubicBezTo>
                  <a:cubicBezTo>
                    <a:pt x="102" y="256"/>
                    <a:pt x="107" y="260"/>
                    <a:pt x="107" y="266"/>
                  </a:cubicBezTo>
                  <a:close/>
                  <a:moveTo>
                    <a:pt x="150" y="266"/>
                  </a:moveTo>
                  <a:cubicBezTo>
                    <a:pt x="150" y="272"/>
                    <a:pt x="145" y="277"/>
                    <a:pt x="139" y="277"/>
                  </a:cubicBezTo>
                  <a:cubicBezTo>
                    <a:pt x="133" y="277"/>
                    <a:pt x="128" y="272"/>
                    <a:pt x="128" y="266"/>
                  </a:cubicBezTo>
                  <a:cubicBezTo>
                    <a:pt x="128" y="260"/>
                    <a:pt x="133" y="256"/>
                    <a:pt x="139" y="256"/>
                  </a:cubicBezTo>
                  <a:cubicBezTo>
                    <a:pt x="145" y="256"/>
                    <a:pt x="150" y="260"/>
                    <a:pt x="150"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765"/>
            <p:cNvSpPr>
              <a:spLocks noEditPoints="1"/>
            </p:cNvSpPr>
            <p:nvPr/>
          </p:nvSpPr>
          <p:spPr bwMode="gray">
            <a:xfrm>
              <a:off x="3203" y="3365"/>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90" name="Group 282"/>
          <p:cNvGrpSpPr>
            <a:grpSpLocks noChangeAspect="1"/>
          </p:cNvGrpSpPr>
          <p:nvPr/>
        </p:nvGrpSpPr>
        <p:grpSpPr bwMode="auto">
          <a:xfrm>
            <a:off x="5707179" y="4510894"/>
            <a:ext cx="750762" cy="750762"/>
            <a:chOff x="7007" y="1580"/>
            <a:chExt cx="340" cy="340"/>
          </a:xfrm>
          <a:solidFill>
            <a:schemeClr val="bg1"/>
          </a:solidFill>
        </p:grpSpPr>
        <p:sp>
          <p:nvSpPr>
            <p:cNvPr id="91" name="Freeform 90"/>
            <p:cNvSpPr>
              <a:spLocks noEditPoints="1"/>
            </p:cNvSpPr>
            <p:nvPr/>
          </p:nvSpPr>
          <p:spPr bwMode="auto">
            <a:xfrm>
              <a:off x="7007" y="158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91"/>
            <p:cNvSpPr>
              <a:spLocks noEditPoints="1"/>
            </p:cNvSpPr>
            <p:nvPr/>
          </p:nvSpPr>
          <p:spPr bwMode="auto">
            <a:xfrm>
              <a:off x="7069" y="1650"/>
              <a:ext cx="216" cy="185"/>
            </a:xfrm>
            <a:custGeom>
              <a:avLst/>
              <a:gdLst>
                <a:gd name="T0" fmla="*/ 313 w 325"/>
                <a:gd name="T1" fmla="*/ 175 h 278"/>
                <a:gd name="T2" fmla="*/ 290 w 325"/>
                <a:gd name="T3" fmla="*/ 154 h 278"/>
                <a:gd name="T4" fmla="*/ 247 w 325"/>
                <a:gd name="T5" fmla="*/ 44 h 278"/>
                <a:gd name="T6" fmla="*/ 230 w 325"/>
                <a:gd name="T7" fmla="*/ 29 h 278"/>
                <a:gd name="T8" fmla="*/ 194 w 325"/>
                <a:gd name="T9" fmla="*/ 11 h 278"/>
                <a:gd name="T10" fmla="*/ 140 w 325"/>
                <a:gd name="T11" fmla="*/ 0 h 278"/>
                <a:gd name="T12" fmla="*/ 130 w 325"/>
                <a:gd name="T13" fmla="*/ 14 h 278"/>
                <a:gd name="T14" fmla="*/ 82 w 325"/>
                <a:gd name="T15" fmla="*/ 35 h 278"/>
                <a:gd name="T16" fmla="*/ 76 w 325"/>
                <a:gd name="T17" fmla="*/ 50 h 278"/>
                <a:gd name="T18" fmla="*/ 34 w 325"/>
                <a:gd name="T19" fmla="*/ 168 h 278"/>
                <a:gd name="T20" fmla="*/ 4 w 325"/>
                <a:gd name="T21" fmla="*/ 183 h 278"/>
                <a:gd name="T22" fmla="*/ 24 w 325"/>
                <a:gd name="T23" fmla="*/ 262 h 278"/>
                <a:gd name="T24" fmla="*/ 162 w 325"/>
                <a:gd name="T25" fmla="*/ 278 h 278"/>
                <a:gd name="T26" fmla="*/ 163 w 325"/>
                <a:gd name="T27" fmla="*/ 278 h 278"/>
                <a:gd name="T28" fmla="*/ 300 w 325"/>
                <a:gd name="T29" fmla="*/ 262 h 278"/>
                <a:gd name="T30" fmla="*/ 320 w 325"/>
                <a:gd name="T31" fmla="*/ 183 h 278"/>
                <a:gd name="T32" fmla="*/ 76 w 325"/>
                <a:gd name="T33" fmla="*/ 86 h 278"/>
                <a:gd name="T34" fmla="*/ 87 w 325"/>
                <a:gd name="T35" fmla="*/ 155 h 278"/>
                <a:gd name="T36" fmla="*/ 98 w 325"/>
                <a:gd name="T37" fmla="*/ 51 h 278"/>
                <a:gd name="T38" fmla="*/ 130 w 325"/>
                <a:gd name="T39" fmla="*/ 36 h 278"/>
                <a:gd name="T40" fmla="*/ 123 w 325"/>
                <a:gd name="T41" fmla="*/ 91 h 278"/>
                <a:gd name="T42" fmla="*/ 141 w 325"/>
                <a:gd name="T43" fmla="*/ 102 h 278"/>
                <a:gd name="T44" fmla="*/ 151 w 325"/>
                <a:gd name="T45" fmla="*/ 83 h 278"/>
                <a:gd name="T46" fmla="*/ 151 w 325"/>
                <a:gd name="T47" fmla="*/ 22 h 278"/>
                <a:gd name="T48" fmla="*/ 172 w 325"/>
                <a:gd name="T49" fmla="*/ 23 h 278"/>
                <a:gd name="T50" fmla="*/ 174 w 325"/>
                <a:gd name="T51" fmla="*/ 88 h 278"/>
                <a:gd name="T52" fmla="*/ 185 w 325"/>
                <a:gd name="T53" fmla="*/ 105 h 278"/>
                <a:gd name="T54" fmla="*/ 189 w 325"/>
                <a:gd name="T55" fmla="*/ 107 h 278"/>
                <a:gd name="T56" fmla="*/ 191 w 325"/>
                <a:gd name="T57" fmla="*/ 107 h 278"/>
                <a:gd name="T58" fmla="*/ 193 w 325"/>
                <a:gd name="T59" fmla="*/ 107 h 278"/>
                <a:gd name="T60" fmla="*/ 200 w 325"/>
                <a:gd name="T61" fmla="*/ 91 h 278"/>
                <a:gd name="T62" fmla="*/ 194 w 325"/>
                <a:gd name="T63" fmla="*/ 36 h 278"/>
                <a:gd name="T64" fmla="*/ 226 w 325"/>
                <a:gd name="T65" fmla="*/ 51 h 278"/>
                <a:gd name="T66" fmla="*/ 236 w 325"/>
                <a:gd name="T67" fmla="*/ 155 h 278"/>
                <a:gd name="T68" fmla="*/ 247 w 325"/>
                <a:gd name="T69" fmla="*/ 86 h 278"/>
                <a:gd name="T70" fmla="*/ 268 w 325"/>
                <a:gd name="T71" fmla="*/ 187 h 278"/>
                <a:gd name="T72" fmla="*/ 55 w 325"/>
                <a:gd name="T73" fmla="*/ 188 h 278"/>
                <a:gd name="T74" fmla="*/ 300 w 325"/>
                <a:gd name="T75" fmla="*/ 213 h 278"/>
                <a:gd name="T76" fmla="*/ 163 w 325"/>
                <a:gd name="T77" fmla="*/ 256 h 278"/>
                <a:gd name="T78" fmla="*/ 162 w 325"/>
                <a:gd name="T79" fmla="*/ 256 h 278"/>
                <a:gd name="T80" fmla="*/ 24 w 325"/>
                <a:gd name="T81" fmla="*/ 213 h 278"/>
                <a:gd name="T82" fmla="*/ 34 w 325"/>
                <a:gd name="T83" fmla="*/ 191 h 278"/>
                <a:gd name="T84" fmla="*/ 36 w 325"/>
                <a:gd name="T85" fmla="*/ 199 h 278"/>
                <a:gd name="T86" fmla="*/ 285 w 325"/>
                <a:gd name="T87" fmla="*/ 201 h 278"/>
                <a:gd name="T88" fmla="*/ 290 w 325"/>
                <a:gd name="T89" fmla="*/ 191 h 278"/>
                <a:gd name="T90" fmla="*/ 300 w 325"/>
                <a:gd name="T91" fmla="*/ 21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5" h="278">
                  <a:moveTo>
                    <a:pt x="320" y="183"/>
                  </a:moveTo>
                  <a:cubicBezTo>
                    <a:pt x="320" y="180"/>
                    <a:pt x="317" y="176"/>
                    <a:pt x="313" y="175"/>
                  </a:cubicBezTo>
                  <a:cubicBezTo>
                    <a:pt x="290" y="168"/>
                    <a:pt x="290" y="168"/>
                    <a:pt x="290" y="168"/>
                  </a:cubicBezTo>
                  <a:cubicBezTo>
                    <a:pt x="290" y="154"/>
                    <a:pt x="290" y="154"/>
                    <a:pt x="290" y="154"/>
                  </a:cubicBezTo>
                  <a:cubicBezTo>
                    <a:pt x="290" y="119"/>
                    <a:pt x="279" y="80"/>
                    <a:pt x="247" y="50"/>
                  </a:cubicBezTo>
                  <a:cubicBezTo>
                    <a:pt x="247" y="44"/>
                    <a:pt x="247" y="44"/>
                    <a:pt x="247" y="44"/>
                  </a:cubicBezTo>
                  <a:cubicBezTo>
                    <a:pt x="247" y="40"/>
                    <a:pt x="245" y="37"/>
                    <a:pt x="241" y="35"/>
                  </a:cubicBezTo>
                  <a:cubicBezTo>
                    <a:pt x="237" y="33"/>
                    <a:pt x="233" y="31"/>
                    <a:pt x="230" y="29"/>
                  </a:cubicBezTo>
                  <a:cubicBezTo>
                    <a:pt x="218" y="23"/>
                    <a:pt x="207" y="17"/>
                    <a:pt x="194" y="14"/>
                  </a:cubicBezTo>
                  <a:cubicBezTo>
                    <a:pt x="194" y="11"/>
                    <a:pt x="194" y="11"/>
                    <a:pt x="194" y="11"/>
                  </a:cubicBezTo>
                  <a:cubicBezTo>
                    <a:pt x="194" y="5"/>
                    <a:pt x="189" y="0"/>
                    <a:pt x="183" y="0"/>
                  </a:cubicBezTo>
                  <a:cubicBezTo>
                    <a:pt x="140" y="0"/>
                    <a:pt x="140" y="0"/>
                    <a:pt x="140" y="0"/>
                  </a:cubicBezTo>
                  <a:cubicBezTo>
                    <a:pt x="134" y="0"/>
                    <a:pt x="130" y="5"/>
                    <a:pt x="130" y="11"/>
                  </a:cubicBezTo>
                  <a:cubicBezTo>
                    <a:pt x="130" y="14"/>
                    <a:pt x="130" y="14"/>
                    <a:pt x="130" y="14"/>
                  </a:cubicBezTo>
                  <a:cubicBezTo>
                    <a:pt x="116" y="17"/>
                    <a:pt x="106" y="23"/>
                    <a:pt x="93" y="29"/>
                  </a:cubicBezTo>
                  <a:cubicBezTo>
                    <a:pt x="90" y="31"/>
                    <a:pt x="86" y="33"/>
                    <a:pt x="82" y="35"/>
                  </a:cubicBezTo>
                  <a:cubicBezTo>
                    <a:pt x="79" y="37"/>
                    <a:pt x="76" y="40"/>
                    <a:pt x="76" y="44"/>
                  </a:cubicBezTo>
                  <a:cubicBezTo>
                    <a:pt x="76" y="50"/>
                    <a:pt x="76" y="50"/>
                    <a:pt x="76" y="50"/>
                  </a:cubicBezTo>
                  <a:cubicBezTo>
                    <a:pt x="44" y="80"/>
                    <a:pt x="34" y="119"/>
                    <a:pt x="34" y="154"/>
                  </a:cubicBezTo>
                  <a:cubicBezTo>
                    <a:pt x="34" y="168"/>
                    <a:pt x="34" y="168"/>
                    <a:pt x="34" y="168"/>
                  </a:cubicBezTo>
                  <a:cubicBezTo>
                    <a:pt x="11" y="175"/>
                    <a:pt x="11" y="175"/>
                    <a:pt x="11" y="175"/>
                  </a:cubicBezTo>
                  <a:cubicBezTo>
                    <a:pt x="7" y="177"/>
                    <a:pt x="5" y="180"/>
                    <a:pt x="4" y="183"/>
                  </a:cubicBezTo>
                  <a:cubicBezTo>
                    <a:pt x="3" y="185"/>
                    <a:pt x="0" y="204"/>
                    <a:pt x="3" y="219"/>
                  </a:cubicBezTo>
                  <a:cubicBezTo>
                    <a:pt x="7" y="233"/>
                    <a:pt x="22" y="259"/>
                    <a:pt x="24" y="262"/>
                  </a:cubicBezTo>
                  <a:cubicBezTo>
                    <a:pt x="24" y="263"/>
                    <a:pt x="25" y="264"/>
                    <a:pt x="25" y="264"/>
                  </a:cubicBezTo>
                  <a:cubicBezTo>
                    <a:pt x="34" y="273"/>
                    <a:pt x="80" y="278"/>
                    <a:pt x="162" y="278"/>
                  </a:cubicBezTo>
                  <a:cubicBezTo>
                    <a:pt x="162" y="278"/>
                    <a:pt x="162" y="278"/>
                    <a:pt x="162" y="278"/>
                  </a:cubicBezTo>
                  <a:cubicBezTo>
                    <a:pt x="162" y="278"/>
                    <a:pt x="162" y="278"/>
                    <a:pt x="163" y="278"/>
                  </a:cubicBezTo>
                  <a:cubicBezTo>
                    <a:pt x="244" y="278"/>
                    <a:pt x="290" y="273"/>
                    <a:pt x="299" y="264"/>
                  </a:cubicBezTo>
                  <a:cubicBezTo>
                    <a:pt x="299" y="264"/>
                    <a:pt x="300" y="263"/>
                    <a:pt x="300" y="262"/>
                  </a:cubicBezTo>
                  <a:cubicBezTo>
                    <a:pt x="302" y="259"/>
                    <a:pt x="317" y="233"/>
                    <a:pt x="321" y="219"/>
                  </a:cubicBezTo>
                  <a:cubicBezTo>
                    <a:pt x="325" y="204"/>
                    <a:pt x="321" y="185"/>
                    <a:pt x="320" y="183"/>
                  </a:cubicBezTo>
                  <a:close/>
                  <a:moveTo>
                    <a:pt x="55" y="154"/>
                  </a:moveTo>
                  <a:cubicBezTo>
                    <a:pt x="55" y="126"/>
                    <a:pt x="66" y="103"/>
                    <a:pt x="76" y="86"/>
                  </a:cubicBezTo>
                  <a:cubicBezTo>
                    <a:pt x="76" y="144"/>
                    <a:pt x="76" y="144"/>
                    <a:pt x="76" y="144"/>
                  </a:cubicBezTo>
                  <a:cubicBezTo>
                    <a:pt x="76" y="150"/>
                    <a:pt x="81" y="155"/>
                    <a:pt x="87" y="155"/>
                  </a:cubicBezTo>
                  <a:cubicBezTo>
                    <a:pt x="93" y="155"/>
                    <a:pt x="98" y="150"/>
                    <a:pt x="98" y="144"/>
                  </a:cubicBezTo>
                  <a:cubicBezTo>
                    <a:pt x="98" y="51"/>
                    <a:pt x="98" y="51"/>
                    <a:pt x="98" y="51"/>
                  </a:cubicBezTo>
                  <a:cubicBezTo>
                    <a:pt x="98" y="50"/>
                    <a:pt x="101" y="49"/>
                    <a:pt x="103" y="48"/>
                  </a:cubicBezTo>
                  <a:cubicBezTo>
                    <a:pt x="113" y="43"/>
                    <a:pt x="119" y="39"/>
                    <a:pt x="130" y="36"/>
                  </a:cubicBezTo>
                  <a:cubicBezTo>
                    <a:pt x="130" y="80"/>
                    <a:pt x="130" y="80"/>
                    <a:pt x="130" y="80"/>
                  </a:cubicBezTo>
                  <a:cubicBezTo>
                    <a:pt x="123" y="91"/>
                    <a:pt x="123" y="91"/>
                    <a:pt x="123" y="91"/>
                  </a:cubicBezTo>
                  <a:cubicBezTo>
                    <a:pt x="120" y="96"/>
                    <a:pt x="121" y="102"/>
                    <a:pt x="126" y="105"/>
                  </a:cubicBezTo>
                  <a:cubicBezTo>
                    <a:pt x="131" y="108"/>
                    <a:pt x="138" y="107"/>
                    <a:pt x="141" y="102"/>
                  </a:cubicBezTo>
                  <a:cubicBezTo>
                    <a:pt x="149" y="88"/>
                    <a:pt x="149" y="88"/>
                    <a:pt x="149" y="88"/>
                  </a:cubicBezTo>
                  <a:cubicBezTo>
                    <a:pt x="150" y="87"/>
                    <a:pt x="151" y="85"/>
                    <a:pt x="151" y="83"/>
                  </a:cubicBezTo>
                  <a:cubicBezTo>
                    <a:pt x="151" y="23"/>
                    <a:pt x="151" y="23"/>
                    <a:pt x="151" y="23"/>
                  </a:cubicBezTo>
                  <a:cubicBezTo>
                    <a:pt x="151" y="22"/>
                    <a:pt x="151" y="22"/>
                    <a:pt x="151" y="22"/>
                  </a:cubicBezTo>
                  <a:cubicBezTo>
                    <a:pt x="172" y="22"/>
                    <a:pt x="172" y="22"/>
                    <a:pt x="172" y="22"/>
                  </a:cubicBezTo>
                  <a:cubicBezTo>
                    <a:pt x="172" y="23"/>
                    <a:pt x="172" y="23"/>
                    <a:pt x="172" y="23"/>
                  </a:cubicBezTo>
                  <a:cubicBezTo>
                    <a:pt x="172" y="83"/>
                    <a:pt x="172" y="83"/>
                    <a:pt x="172" y="83"/>
                  </a:cubicBezTo>
                  <a:cubicBezTo>
                    <a:pt x="172" y="85"/>
                    <a:pt x="173" y="87"/>
                    <a:pt x="174" y="88"/>
                  </a:cubicBezTo>
                  <a:cubicBezTo>
                    <a:pt x="182" y="102"/>
                    <a:pt x="182" y="102"/>
                    <a:pt x="182" y="102"/>
                  </a:cubicBezTo>
                  <a:cubicBezTo>
                    <a:pt x="183" y="103"/>
                    <a:pt x="184" y="104"/>
                    <a:pt x="185" y="105"/>
                  </a:cubicBezTo>
                  <a:cubicBezTo>
                    <a:pt x="185" y="105"/>
                    <a:pt x="185" y="105"/>
                    <a:pt x="185" y="105"/>
                  </a:cubicBezTo>
                  <a:cubicBezTo>
                    <a:pt x="186" y="106"/>
                    <a:pt x="187" y="106"/>
                    <a:pt x="189" y="107"/>
                  </a:cubicBezTo>
                  <a:cubicBezTo>
                    <a:pt x="189" y="107"/>
                    <a:pt x="189" y="107"/>
                    <a:pt x="189" y="107"/>
                  </a:cubicBezTo>
                  <a:cubicBezTo>
                    <a:pt x="190" y="107"/>
                    <a:pt x="190" y="107"/>
                    <a:pt x="191" y="107"/>
                  </a:cubicBezTo>
                  <a:cubicBezTo>
                    <a:pt x="192" y="107"/>
                    <a:pt x="192" y="107"/>
                    <a:pt x="192" y="107"/>
                  </a:cubicBezTo>
                  <a:cubicBezTo>
                    <a:pt x="193" y="107"/>
                    <a:pt x="193" y="107"/>
                    <a:pt x="193" y="107"/>
                  </a:cubicBezTo>
                  <a:cubicBezTo>
                    <a:pt x="194" y="107"/>
                    <a:pt x="196" y="106"/>
                    <a:pt x="197" y="105"/>
                  </a:cubicBezTo>
                  <a:cubicBezTo>
                    <a:pt x="202" y="102"/>
                    <a:pt x="203" y="96"/>
                    <a:pt x="200" y="91"/>
                  </a:cubicBezTo>
                  <a:cubicBezTo>
                    <a:pt x="194" y="80"/>
                    <a:pt x="194" y="80"/>
                    <a:pt x="194" y="80"/>
                  </a:cubicBezTo>
                  <a:cubicBezTo>
                    <a:pt x="194" y="36"/>
                    <a:pt x="194" y="36"/>
                    <a:pt x="194" y="36"/>
                  </a:cubicBezTo>
                  <a:cubicBezTo>
                    <a:pt x="204" y="39"/>
                    <a:pt x="210" y="43"/>
                    <a:pt x="220" y="48"/>
                  </a:cubicBezTo>
                  <a:cubicBezTo>
                    <a:pt x="222" y="49"/>
                    <a:pt x="226" y="50"/>
                    <a:pt x="226" y="51"/>
                  </a:cubicBezTo>
                  <a:cubicBezTo>
                    <a:pt x="226" y="144"/>
                    <a:pt x="226" y="144"/>
                    <a:pt x="226" y="144"/>
                  </a:cubicBezTo>
                  <a:cubicBezTo>
                    <a:pt x="226" y="150"/>
                    <a:pt x="230" y="155"/>
                    <a:pt x="236" y="155"/>
                  </a:cubicBezTo>
                  <a:cubicBezTo>
                    <a:pt x="242" y="155"/>
                    <a:pt x="247" y="150"/>
                    <a:pt x="247" y="144"/>
                  </a:cubicBezTo>
                  <a:cubicBezTo>
                    <a:pt x="247" y="86"/>
                    <a:pt x="247" y="86"/>
                    <a:pt x="247" y="86"/>
                  </a:cubicBezTo>
                  <a:cubicBezTo>
                    <a:pt x="258" y="103"/>
                    <a:pt x="268" y="126"/>
                    <a:pt x="268" y="154"/>
                  </a:cubicBezTo>
                  <a:cubicBezTo>
                    <a:pt x="268" y="187"/>
                    <a:pt x="268" y="187"/>
                    <a:pt x="268" y="187"/>
                  </a:cubicBezTo>
                  <a:cubicBezTo>
                    <a:pt x="258" y="192"/>
                    <a:pt x="235" y="205"/>
                    <a:pt x="162" y="205"/>
                  </a:cubicBezTo>
                  <a:cubicBezTo>
                    <a:pt x="88" y="205"/>
                    <a:pt x="66" y="192"/>
                    <a:pt x="55" y="188"/>
                  </a:cubicBezTo>
                  <a:lnTo>
                    <a:pt x="55" y="154"/>
                  </a:lnTo>
                  <a:close/>
                  <a:moveTo>
                    <a:pt x="300" y="213"/>
                  </a:moveTo>
                  <a:cubicBezTo>
                    <a:pt x="298" y="222"/>
                    <a:pt x="289" y="240"/>
                    <a:pt x="283" y="249"/>
                  </a:cubicBezTo>
                  <a:cubicBezTo>
                    <a:pt x="277" y="251"/>
                    <a:pt x="251" y="256"/>
                    <a:pt x="163" y="256"/>
                  </a:cubicBezTo>
                  <a:cubicBezTo>
                    <a:pt x="162" y="256"/>
                    <a:pt x="162" y="256"/>
                    <a:pt x="162" y="256"/>
                  </a:cubicBezTo>
                  <a:cubicBezTo>
                    <a:pt x="162" y="256"/>
                    <a:pt x="162" y="256"/>
                    <a:pt x="162" y="256"/>
                  </a:cubicBezTo>
                  <a:cubicBezTo>
                    <a:pt x="73" y="256"/>
                    <a:pt x="47" y="251"/>
                    <a:pt x="41" y="249"/>
                  </a:cubicBezTo>
                  <a:cubicBezTo>
                    <a:pt x="36" y="240"/>
                    <a:pt x="26" y="222"/>
                    <a:pt x="24" y="213"/>
                  </a:cubicBezTo>
                  <a:cubicBezTo>
                    <a:pt x="22" y="208"/>
                    <a:pt x="23" y="200"/>
                    <a:pt x="24" y="194"/>
                  </a:cubicBezTo>
                  <a:cubicBezTo>
                    <a:pt x="34" y="191"/>
                    <a:pt x="34" y="191"/>
                    <a:pt x="34" y="191"/>
                  </a:cubicBezTo>
                  <a:cubicBezTo>
                    <a:pt x="34" y="192"/>
                    <a:pt x="34" y="192"/>
                    <a:pt x="34" y="192"/>
                  </a:cubicBezTo>
                  <a:cubicBezTo>
                    <a:pt x="34" y="195"/>
                    <a:pt x="34" y="197"/>
                    <a:pt x="36" y="199"/>
                  </a:cubicBezTo>
                  <a:cubicBezTo>
                    <a:pt x="39" y="203"/>
                    <a:pt x="61" y="226"/>
                    <a:pt x="162" y="226"/>
                  </a:cubicBezTo>
                  <a:cubicBezTo>
                    <a:pt x="249" y="226"/>
                    <a:pt x="277" y="208"/>
                    <a:pt x="285" y="201"/>
                  </a:cubicBezTo>
                  <a:cubicBezTo>
                    <a:pt x="288" y="199"/>
                    <a:pt x="290" y="196"/>
                    <a:pt x="290" y="192"/>
                  </a:cubicBezTo>
                  <a:cubicBezTo>
                    <a:pt x="290" y="191"/>
                    <a:pt x="290" y="191"/>
                    <a:pt x="290" y="191"/>
                  </a:cubicBezTo>
                  <a:cubicBezTo>
                    <a:pt x="301" y="194"/>
                    <a:pt x="301" y="194"/>
                    <a:pt x="301" y="194"/>
                  </a:cubicBezTo>
                  <a:cubicBezTo>
                    <a:pt x="301" y="200"/>
                    <a:pt x="302" y="208"/>
                    <a:pt x="300" y="2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93" name="Group 489"/>
          <p:cNvGrpSpPr>
            <a:grpSpLocks noChangeAspect="1"/>
          </p:cNvGrpSpPr>
          <p:nvPr/>
        </p:nvGrpSpPr>
        <p:grpSpPr bwMode="auto">
          <a:xfrm>
            <a:off x="4800478" y="3965180"/>
            <a:ext cx="776410" cy="776410"/>
            <a:chOff x="2920" y="2264"/>
            <a:chExt cx="340" cy="340"/>
          </a:xfrm>
          <a:solidFill>
            <a:schemeClr val="bg1"/>
          </a:solidFill>
        </p:grpSpPr>
        <p:sp>
          <p:nvSpPr>
            <p:cNvPr id="94" name="Freeform 490"/>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Freeform 491"/>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492"/>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60" name="Text Placeholder 1">
            <a:extLst>
              <a:ext uri="{FF2B5EF4-FFF2-40B4-BE49-F238E27FC236}">
                <a16:creationId xmlns:a16="http://schemas.microsoft.com/office/drawing/2014/main" id="{5D9D4099-EAD0-412D-8DB1-EAC1490A1C67}"/>
              </a:ext>
            </a:extLst>
          </p:cNvPr>
          <p:cNvSpPr txBox="1">
            <a:spLocks/>
          </p:cNvSpPr>
          <p:nvPr/>
        </p:nvSpPr>
        <p:spPr>
          <a:xfrm>
            <a:off x="469900" y="798834"/>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Tx/>
              <a:buNone/>
              <a:defRPr sz="2000" b="0" kern="1200">
                <a:solidFill>
                  <a:srgbClr val="575757"/>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VE" sz="1600" dirty="0" smtClean="0"/>
              <a:t>Contamos con la experiencia en </a:t>
            </a:r>
            <a:r>
              <a:rPr lang="en-US" sz="1600" dirty="0" smtClean="0"/>
              <a:t>mas </a:t>
            </a:r>
            <a:r>
              <a:rPr lang="en-US" sz="1600" dirty="0"/>
              <a:t>de 20 </a:t>
            </a:r>
            <a:r>
              <a:rPr lang="es-VE" sz="1600" dirty="0"/>
              <a:t>diseños e implementaciones del ERP SAP Business </a:t>
            </a:r>
            <a:r>
              <a:rPr lang="es-VE" sz="1600" dirty="0" err="1"/>
              <a:t>One</a:t>
            </a:r>
            <a:r>
              <a:rPr lang="es-VE" sz="1600" dirty="0"/>
              <a:t> así como de planes estratégicos de TI en empresas de distintos sectores</a:t>
            </a:r>
            <a:endParaRPr lang="en-US" sz="1600" dirty="0"/>
          </a:p>
        </p:txBody>
      </p:sp>
      <p:sp>
        <p:nvSpPr>
          <p:cNvPr id="61" name="Title 2">
            <a:extLst>
              <a:ext uri="{FF2B5EF4-FFF2-40B4-BE49-F238E27FC236}">
                <a16:creationId xmlns:a16="http://schemas.microsoft.com/office/drawing/2014/main" id="{25DCCE82-D564-4B8F-B851-3AB02077114B}"/>
              </a:ext>
            </a:extLst>
          </p:cNvPr>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s-VE" sz="2400" dirty="0" smtClean="0"/>
              <a:t>Nuestras calificaciones</a:t>
            </a:r>
            <a:endParaRPr lang="es-VE" sz="2400" dirty="0"/>
          </a:p>
        </p:txBody>
      </p:sp>
      <p:sp>
        <p:nvSpPr>
          <p:cNvPr id="62" name="TextBox 61"/>
          <p:cNvSpPr txBox="1"/>
          <p:nvPr/>
        </p:nvSpPr>
        <p:spPr>
          <a:xfrm>
            <a:off x="469900" y="1541360"/>
            <a:ext cx="4332919" cy="215444"/>
          </a:xfrm>
          <a:prstGeom prst="rect">
            <a:avLst/>
          </a:prstGeom>
          <a:noFill/>
        </p:spPr>
        <p:txBody>
          <a:bodyPr vert="horz" wrap="square" lIns="0" tIns="0" rIns="0" bIns="0" rtlCol="0">
            <a:spAutoFit/>
          </a:bodyPr>
          <a:lstStyle/>
          <a:p>
            <a:pPr>
              <a:spcBef>
                <a:spcPts val="200"/>
              </a:spcBef>
              <a:buSzPct val="100000"/>
            </a:pPr>
            <a:r>
              <a:rPr lang="es-VE" sz="1400" b="1" dirty="0" smtClean="0">
                <a:solidFill>
                  <a:srgbClr val="007680"/>
                </a:solidFill>
              </a:rPr>
              <a:t>Sectores</a:t>
            </a:r>
          </a:p>
        </p:txBody>
      </p:sp>
      <p:sp>
        <p:nvSpPr>
          <p:cNvPr id="63" name="Rectangle 62"/>
          <p:cNvSpPr/>
          <p:nvPr/>
        </p:nvSpPr>
        <p:spPr>
          <a:xfrm>
            <a:off x="7993376" y="4813789"/>
            <a:ext cx="2011680" cy="307777"/>
          </a:xfrm>
          <a:prstGeom prst="rect">
            <a:avLst/>
          </a:prstGeom>
        </p:spPr>
        <p:txBody>
          <a:bodyPr wrap="square" lIns="0" tIns="0" rIns="0" bIns="0">
            <a:spAutoFit/>
          </a:bodyPr>
          <a:lstStyle/>
          <a:p>
            <a:r>
              <a:rPr lang="en-US" sz="1000" b="1" dirty="0" err="1" smtClean="0">
                <a:solidFill>
                  <a:schemeClr val="bg1">
                    <a:lumMod val="85000"/>
                  </a:schemeClr>
                </a:solidFill>
              </a:rPr>
              <a:t>Servicios</a:t>
            </a:r>
            <a:r>
              <a:rPr lang="en-US" sz="1000" b="1" dirty="0" smtClean="0">
                <a:solidFill>
                  <a:schemeClr val="bg1">
                    <a:lumMod val="85000"/>
                  </a:schemeClr>
                </a:solidFill>
              </a:rPr>
              <a:t> </a:t>
            </a:r>
            <a:r>
              <a:rPr lang="en-US" sz="1000" b="1" dirty="0" err="1" smtClean="0">
                <a:solidFill>
                  <a:schemeClr val="bg1">
                    <a:lumMod val="85000"/>
                  </a:schemeClr>
                </a:solidFill>
              </a:rPr>
              <a:t>Financiero</a:t>
            </a:r>
            <a:r>
              <a:rPr lang="en-US" sz="1000" b="1" dirty="0" smtClean="0">
                <a:solidFill>
                  <a:schemeClr val="bg1">
                    <a:lumMod val="85000"/>
                  </a:schemeClr>
                </a:solidFill>
              </a:rPr>
              <a:t>/</a:t>
            </a:r>
            <a:r>
              <a:rPr lang="en-US" sz="1000" b="1" dirty="0" err="1" smtClean="0">
                <a:solidFill>
                  <a:schemeClr val="bg1">
                    <a:lumMod val="85000"/>
                  </a:schemeClr>
                </a:solidFill>
              </a:rPr>
              <a:t>Contable</a:t>
            </a:r>
            <a:r>
              <a:rPr lang="en-US" sz="1000" b="1" dirty="0" smtClean="0">
                <a:solidFill>
                  <a:schemeClr val="bg1">
                    <a:lumMod val="85000"/>
                  </a:schemeClr>
                </a:solidFill>
              </a:rPr>
              <a:t> </a:t>
            </a:r>
            <a:endParaRPr lang="en-US" sz="800" dirty="0">
              <a:solidFill>
                <a:schemeClr val="bg1">
                  <a:lumMod val="85000"/>
                </a:schemeClr>
              </a:solidFill>
            </a:endParaRPr>
          </a:p>
        </p:txBody>
      </p:sp>
    </p:spTree>
    <p:extLst>
      <p:ext uri="{BB962C8B-B14F-4D97-AF65-F5344CB8AC3E}">
        <p14:creationId xmlns:p14="http://schemas.microsoft.com/office/powerpoint/2010/main" val="414193045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exagon 23"/>
          <p:cNvSpPr/>
          <p:nvPr/>
        </p:nvSpPr>
        <p:spPr bwMode="gray">
          <a:xfrm>
            <a:off x="5546375" y="3434714"/>
            <a:ext cx="1087502" cy="937501"/>
          </a:xfrm>
          <a:prstGeom prst="hexagon">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25" name="Hexagon 24"/>
          <p:cNvSpPr/>
          <p:nvPr/>
        </p:nvSpPr>
        <p:spPr bwMode="gray">
          <a:xfrm>
            <a:off x="5546375" y="2450854"/>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endParaRPr>
          </a:p>
        </p:txBody>
      </p:sp>
      <p:sp>
        <p:nvSpPr>
          <p:cNvPr id="36" name="Hexagon 35"/>
          <p:cNvSpPr/>
          <p:nvPr/>
        </p:nvSpPr>
        <p:spPr bwMode="gray">
          <a:xfrm>
            <a:off x="5546375" y="4418575"/>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37" name="Hexagon 36"/>
          <p:cNvSpPr/>
          <p:nvPr/>
        </p:nvSpPr>
        <p:spPr bwMode="gray">
          <a:xfrm>
            <a:off x="6447818" y="3924069"/>
            <a:ext cx="1087502" cy="937501"/>
          </a:xfrm>
          <a:prstGeom prst="hexagon">
            <a:avLst/>
          </a:prstGeom>
          <a:solidFill>
            <a:schemeClr val="accent3"/>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38" name="Hexagon 37"/>
          <p:cNvSpPr/>
          <p:nvPr/>
        </p:nvSpPr>
        <p:spPr bwMode="gray">
          <a:xfrm>
            <a:off x="6447818" y="2945360"/>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39" name="Hexagon 38"/>
          <p:cNvSpPr/>
          <p:nvPr/>
        </p:nvSpPr>
        <p:spPr bwMode="gray">
          <a:xfrm>
            <a:off x="4644932" y="3924069"/>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40" name="Hexagon 39"/>
          <p:cNvSpPr/>
          <p:nvPr/>
        </p:nvSpPr>
        <p:spPr bwMode="gray">
          <a:xfrm>
            <a:off x="4644932" y="2945360"/>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41" name="Rectangle 40"/>
          <p:cNvSpPr/>
          <p:nvPr/>
        </p:nvSpPr>
        <p:spPr>
          <a:xfrm>
            <a:off x="7993376" y="4813789"/>
            <a:ext cx="2011680" cy="307777"/>
          </a:xfrm>
          <a:prstGeom prst="rect">
            <a:avLst/>
          </a:prstGeom>
        </p:spPr>
        <p:txBody>
          <a:bodyPr wrap="square" lIns="0" tIns="0" rIns="0" bIns="0">
            <a:spAutoFit/>
          </a:bodyPr>
          <a:lstStyle/>
          <a:p>
            <a:r>
              <a:rPr lang="en-US" sz="1000" b="1" dirty="0" err="1" smtClean="0">
                <a:solidFill>
                  <a:schemeClr val="accent3"/>
                </a:solidFill>
              </a:rPr>
              <a:t>Servicios</a:t>
            </a:r>
            <a:r>
              <a:rPr lang="en-US" sz="1000" b="1" dirty="0" smtClean="0">
                <a:solidFill>
                  <a:schemeClr val="accent3"/>
                </a:solidFill>
              </a:rPr>
              <a:t> </a:t>
            </a:r>
            <a:r>
              <a:rPr lang="en-US" sz="1000" b="1" dirty="0" err="1" smtClean="0">
                <a:solidFill>
                  <a:schemeClr val="accent3"/>
                </a:solidFill>
              </a:rPr>
              <a:t>Financiero</a:t>
            </a:r>
            <a:r>
              <a:rPr lang="en-US" sz="1000" b="1" dirty="0" smtClean="0">
                <a:solidFill>
                  <a:schemeClr val="accent3"/>
                </a:solidFill>
              </a:rPr>
              <a:t>/</a:t>
            </a:r>
            <a:r>
              <a:rPr lang="en-US" sz="1000" b="1" dirty="0" err="1" smtClean="0">
                <a:solidFill>
                  <a:schemeClr val="accent3"/>
                </a:solidFill>
              </a:rPr>
              <a:t>Contable</a:t>
            </a:r>
            <a:r>
              <a:rPr lang="en-US" sz="1000" b="1" dirty="0" smtClean="0">
                <a:solidFill>
                  <a:schemeClr val="accent3"/>
                </a:solidFill>
              </a:rPr>
              <a:t> </a:t>
            </a:r>
            <a:endParaRPr lang="en-US" sz="800" dirty="0">
              <a:solidFill>
                <a:schemeClr val="accent3"/>
              </a:solidFill>
            </a:endParaRPr>
          </a:p>
        </p:txBody>
      </p:sp>
      <p:sp>
        <p:nvSpPr>
          <p:cNvPr id="42" name="Rectangle 41"/>
          <p:cNvSpPr/>
          <p:nvPr/>
        </p:nvSpPr>
        <p:spPr>
          <a:xfrm>
            <a:off x="7993376" y="5165874"/>
            <a:ext cx="2360586" cy="923330"/>
          </a:xfrm>
          <a:prstGeom prst="rect">
            <a:avLst/>
          </a:prstGeom>
        </p:spPr>
        <p:txBody>
          <a:bodyPr wrap="square" lIns="0" tIns="0" rIns="0" bIns="0">
            <a:spAutoFit/>
          </a:bodyPr>
          <a:lstStyle/>
          <a:p>
            <a:r>
              <a:rPr lang="es-VE" sz="1000" dirty="0"/>
              <a:t>D</a:t>
            </a:r>
            <a:r>
              <a:rPr lang="es-VE" sz="1000" dirty="0" smtClean="0"/>
              <a:t>e servicios </a:t>
            </a:r>
            <a:r>
              <a:rPr lang="es-VE" sz="1000" dirty="0"/>
              <a:t>de </a:t>
            </a:r>
            <a:r>
              <a:rPr lang="es-VE" sz="1000" dirty="0" err="1"/>
              <a:t>outsourcing</a:t>
            </a:r>
            <a:r>
              <a:rPr lang="es-VE" sz="1000" dirty="0"/>
              <a:t> de procesos financieros y de recursos humanos, permitiendo a las empresas centrarse en el foco de sus negocios, y desarrollar sus competencias </a:t>
            </a:r>
            <a:r>
              <a:rPr lang="es-VE" sz="1000" dirty="0" smtClean="0"/>
              <a:t>fundamentales</a:t>
            </a:r>
            <a:endParaRPr lang="en-US" sz="1000" dirty="0"/>
          </a:p>
        </p:txBody>
      </p:sp>
      <p:sp>
        <p:nvSpPr>
          <p:cNvPr id="43" name="Freeform 42"/>
          <p:cNvSpPr/>
          <p:nvPr/>
        </p:nvSpPr>
        <p:spPr bwMode="gray">
          <a:xfrm flipH="1">
            <a:off x="7268150" y="4823682"/>
            <a:ext cx="2692400" cy="33185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accent6"/>
            </a:solidFill>
            <a:miter lim="800000"/>
            <a:headEnd/>
            <a:tailEnd/>
          </a:ln>
        </p:spPr>
        <p:txBody>
          <a:bodyPr rtlCol="0" anchor="ctr"/>
          <a:lstStyle/>
          <a:p>
            <a:pPr algn="ctr"/>
            <a:endParaRPr lang="en-US"/>
          </a:p>
        </p:txBody>
      </p:sp>
      <p:sp>
        <p:nvSpPr>
          <p:cNvPr id="44" name="Freeform 43"/>
          <p:cNvSpPr/>
          <p:nvPr/>
        </p:nvSpPr>
        <p:spPr bwMode="gray">
          <a:xfrm>
            <a:off x="2225964" y="4823682"/>
            <a:ext cx="2692400" cy="532394"/>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bg1">
                <a:lumMod val="95000"/>
              </a:schemeClr>
            </a:solidFill>
            <a:miter lim="800000"/>
            <a:headEnd/>
            <a:tailEnd/>
          </a:ln>
        </p:spPr>
        <p:txBody>
          <a:bodyPr rtlCol="0" anchor="ctr"/>
          <a:lstStyle/>
          <a:p>
            <a:pPr algn="ctr"/>
            <a:endParaRPr lang="en-US">
              <a:solidFill>
                <a:schemeClr val="bg1">
                  <a:lumMod val="85000"/>
                </a:schemeClr>
              </a:solidFill>
            </a:endParaRPr>
          </a:p>
        </p:txBody>
      </p:sp>
      <p:sp>
        <p:nvSpPr>
          <p:cNvPr id="45" name="Rectangle 44"/>
          <p:cNvSpPr/>
          <p:nvPr/>
        </p:nvSpPr>
        <p:spPr>
          <a:xfrm>
            <a:off x="2225964" y="5155532"/>
            <a:ext cx="2011680" cy="153888"/>
          </a:xfrm>
          <a:prstGeom prst="rect">
            <a:avLst/>
          </a:prstGeom>
        </p:spPr>
        <p:txBody>
          <a:bodyPr wrap="square" lIns="0" tIns="0" rIns="0" bIns="0">
            <a:spAutoFit/>
          </a:bodyPr>
          <a:lstStyle/>
          <a:p>
            <a:r>
              <a:rPr lang="en-US" sz="1000" b="1" dirty="0" err="1" smtClean="0">
                <a:solidFill>
                  <a:schemeClr val="bg1">
                    <a:lumMod val="85000"/>
                  </a:schemeClr>
                </a:solidFill>
              </a:rPr>
              <a:t>Tecnología</a:t>
            </a:r>
            <a:endParaRPr lang="en-US" sz="800" dirty="0">
              <a:solidFill>
                <a:schemeClr val="bg1">
                  <a:lumMod val="85000"/>
                </a:schemeClr>
              </a:solidFill>
            </a:endParaRPr>
          </a:p>
        </p:txBody>
      </p:sp>
      <p:sp>
        <p:nvSpPr>
          <p:cNvPr id="48" name="Rectangle 47"/>
          <p:cNvSpPr/>
          <p:nvPr/>
        </p:nvSpPr>
        <p:spPr>
          <a:xfrm>
            <a:off x="2225964" y="5369073"/>
            <a:ext cx="2011680" cy="1077218"/>
          </a:xfrm>
          <a:prstGeom prst="rect">
            <a:avLst/>
          </a:prstGeom>
        </p:spPr>
        <p:txBody>
          <a:bodyPr wrap="square" lIns="0" tIns="0" rIns="0" bIns="0">
            <a:spAutoFit/>
          </a:bodyPr>
          <a:lstStyle/>
          <a:p>
            <a:r>
              <a:rPr lang="en-US" sz="1000" dirty="0" err="1" smtClean="0">
                <a:solidFill>
                  <a:schemeClr val="bg1">
                    <a:lumMod val="85000"/>
                  </a:schemeClr>
                </a:solidFill>
              </a:rPr>
              <a:t>Además</a:t>
            </a:r>
            <a:r>
              <a:rPr lang="en-US" sz="1000" dirty="0" smtClean="0">
                <a:solidFill>
                  <a:schemeClr val="bg1">
                    <a:lumMod val="85000"/>
                  </a:schemeClr>
                </a:solidFill>
              </a:rPr>
              <a:t> de </a:t>
            </a:r>
            <a:r>
              <a:rPr lang="en-US" sz="1000" dirty="0" err="1" smtClean="0">
                <a:solidFill>
                  <a:schemeClr val="bg1">
                    <a:lumMod val="85000"/>
                  </a:schemeClr>
                </a:solidFill>
              </a:rPr>
              <a:t>clientes</a:t>
            </a:r>
            <a:r>
              <a:rPr lang="en-US" sz="1000" dirty="0" smtClean="0">
                <a:solidFill>
                  <a:schemeClr val="bg1">
                    <a:lumMod val="85000"/>
                  </a:schemeClr>
                </a:solidFill>
              </a:rPr>
              <a:t> </a:t>
            </a:r>
            <a:r>
              <a:rPr lang="es-VE" sz="1000" dirty="0" smtClean="0">
                <a:solidFill>
                  <a:schemeClr val="bg1">
                    <a:lumMod val="85000"/>
                  </a:schemeClr>
                </a:solidFill>
              </a:rPr>
              <a:t>dedicados </a:t>
            </a:r>
            <a:r>
              <a:rPr lang="es-VE" sz="1000" dirty="0">
                <a:solidFill>
                  <a:schemeClr val="bg1">
                    <a:lumMod val="85000"/>
                  </a:schemeClr>
                </a:solidFill>
              </a:rPr>
              <a:t>a proveer servicios de consultoría y ejecución de proyectos en los ámbitos tecnológico, estratégico, organizacional, gerencial y operativo.</a:t>
            </a:r>
            <a:endParaRPr lang="en-US" sz="1000" dirty="0">
              <a:solidFill>
                <a:schemeClr val="bg1">
                  <a:lumMod val="85000"/>
                </a:schemeClr>
              </a:solidFill>
            </a:endParaRPr>
          </a:p>
        </p:txBody>
      </p:sp>
      <p:sp>
        <p:nvSpPr>
          <p:cNvPr id="49" name="Freeform 48"/>
          <p:cNvSpPr/>
          <p:nvPr/>
        </p:nvSpPr>
        <p:spPr bwMode="gray">
          <a:xfrm>
            <a:off x="5757227" y="5309420"/>
            <a:ext cx="2011680" cy="451763"/>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chemeClr val="bg1">
                <a:lumMod val="95000"/>
              </a:schemeClr>
            </a:solidFill>
            <a:miter lim="800000"/>
            <a:headEnd/>
            <a:tailEnd/>
          </a:ln>
        </p:spPr>
        <p:txBody>
          <a:bodyPr rtlCol="0" anchor="ctr"/>
          <a:lstStyle/>
          <a:p>
            <a:pPr algn="ctr"/>
            <a:endParaRPr lang="en-US">
              <a:solidFill>
                <a:schemeClr val="bg1">
                  <a:lumMod val="85000"/>
                </a:schemeClr>
              </a:solidFill>
            </a:endParaRPr>
          </a:p>
        </p:txBody>
      </p:sp>
      <p:sp>
        <p:nvSpPr>
          <p:cNvPr id="50" name="Rectangle 49"/>
          <p:cNvSpPr/>
          <p:nvPr/>
        </p:nvSpPr>
        <p:spPr>
          <a:xfrm>
            <a:off x="5940107" y="5565749"/>
            <a:ext cx="1828800" cy="153888"/>
          </a:xfrm>
          <a:prstGeom prst="rect">
            <a:avLst/>
          </a:prstGeom>
        </p:spPr>
        <p:txBody>
          <a:bodyPr wrap="square" lIns="0" tIns="0" rIns="0" bIns="0">
            <a:spAutoFit/>
          </a:bodyPr>
          <a:lstStyle/>
          <a:p>
            <a:r>
              <a:rPr lang="en-US" sz="1000" b="1" dirty="0" err="1" smtClean="0">
                <a:solidFill>
                  <a:schemeClr val="bg1">
                    <a:lumMod val="85000"/>
                  </a:schemeClr>
                </a:solidFill>
              </a:rPr>
              <a:t>Construcción</a:t>
            </a:r>
            <a:endParaRPr lang="en-US" sz="800" dirty="0">
              <a:solidFill>
                <a:schemeClr val="bg1">
                  <a:lumMod val="85000"/>
                </a:schemeClr>
              </a:solidFill>
            </a:endParaRPr>
          </a:p>
        </p:txBody>
      </p:sp>
      <p:sp>
        <p:nvSpPr>
          <p:cNvPr id="51" name="Rectangle 50"/>
          <p:cNvSpPr/>
          <p:nvPr/>
        </p:nvSpPr>
        <p:spPr>
          <a:xfrm>
            <a:off x="5914428" y="5771621"/>
            <a:ext cx="1828800" cy="769441"/>
          </a:xfrm>
          <a:prstGeom prst="rect">
            <a:avLst/>
          </a:prstGeom>
        </p:spPr>
        <p:txBody>
          <a:bodyPr wrap="square" lIns="0" tIns="0" rIns="0" bIns="0">
            <a:spAutoFit/>
          </a:bodyPr>
          <a:lstStyle/>
          <a:p>
            <a:r>
              <a:rPr lang="en-US" sz="1000" dirty="0" smtClean="0">
                <a:solidFill>
                  <a:schemeClr val="bg1">
                    <a:lumMod val="85000"/>
                  </a:schemeClr>
                </a:solidFill>
              </a:rPr>
              <a:t>De </a:t>
            </a:r>
            <a:r>
              <a:rPr lang="en-US" sz="1000" dirty="0" err="1" smtClean="0">
                <a:solidFill>
                  <a:schemeClr val="bg1">
                    <a:lumMod val="85000"/>
                  </a:schemeClr>
                </a:solidFill>
              </a:rPr>
              <a:t>igual</a:t>
            </a:r>
            <a:r>
              <a:rPr lang="en-US" sz="1000" dirty="0" smtClean="0">
                <a:solidFill>
                  <a:schemeClr val="bg1">
                    <a:lumMod val="85000"/>
                  </a:schemeClr>
                </a:solidFill>
              </a:rPr>
              <a:t> forma, </a:t>
            </a:r>
            <a:r>
              <a:rPr lang="en-US" sz="1000" dirty="0" err="1" smtClean="0">
                <a:solidFill>
                  <a:schemeClr val="bg1">
                    <a:lumMod val="85000"/>
                  </a:schemeClr>
                </a:solidFill>
              </a:rPr>
              <a:t>brindamos</a:t>
            </a:r>
            <a:r>
              <a:rPr lang="en-US" sz="1000" dirty="0" smtClean="0">
                <a:solidFill>
                  <a:schemeClr val="bg1">
                    <a:lumMod val="85000"/>
                  </a:schemeClr>
                </a:solidFill>
              </a:rPr>
              <a:t> </a:t>
            </a:r>
            <a:r>
              <a:rPr lang="en-US" sz="1000" dirty="0" err="1" smtClean="0">
                <a:solidFill>
                  <a:schemeClr val="bg1">
                    <a:lumMod val="85000"/>
                  </a:schemeClr>
                </a:solidFill>
              </a:rPr>
              <a:t>servicio</a:t>
            </a:r>
            <a:r>
              <a:rPr lang="en-US" sz="1000" dirty="0" smtClean="0">
                <a:solidFill>
                  <a:schemeClr val="bg1">
                    <a:lumMod val="85000"/>
                  </a:schemeClr>
                </a:solidFill>
              </a:rPr>
              <a:t> a </a:t>
            </a:r>
            <a:r>
              <a:rPr lang="en-US" sz="1000" dirty="0" err="1" smtClean="0">
                <a:solidFill>
                  <a:schemeClr val="bg1">
                    <a:lumMod val="85000"/>
                  </a:schemeClr>
                </a:solidFill>
              </a:rPr>
              <a:t>empresas</a:t>
            </a:r>
            <a:r>
              <a:rPr lang="en-US" sz="1000" dirty="0" smtClean="0">
                <a:solidFill>
                  <a:schemeClr val="bg1">
                    <a:lumMod val="85000"/>
                  </a:schemeClr>
                </a:solidFill>
              </a:rPr>
              <a:t> de </a:t>
            </a:r>
            <a:r>
              <a:rPr lang="es-VE" sz="1000" dirty="0" smtClean="0">
                <a:solidFill>
                  <a:schemeClr val="bg1">
                    <a:lumMod val="85000"/>
                  </a:schemeClr>
                </a:solidFill>
              </a:rPr>
              <a:t>diseño </a:t>
            </a:r>
            <a:r>
              <a:rPr lang="es-VE" sz="1000" dirty="0">
                <a:solidFill>
                  <a:schemeClr val="bg1">
                    <a:lumMod val="85000"/>
                  </a:schemeClr>
                </a:solidFill>
              </a:rPr>
              <a:t>y </a:t>
            </a:r>
            <a:r>
              <a:rPr lang="es-VE" sz="1000" dirty="0" smtClean="0">
                <a:solidFill>
                  <a:schemeClr val="bg1">
                    <a:lumMod val="85000"/>
                  </a:schemeClr>
                </a:solidFill>
              </a:rPr>
              <a:t>ejecución de  </a:t>
            </a:r>
            <a:r>
              <a:rPr lang="es-VE" sz="1000" dirty="0">
                <a:solidFill>
                  <a:schemeClr val="bg1">
                    <a:lumMod val="85000"/>
                  </a:schemeClr>
                </a:solidFill>
              </a:rPr>
              <a:t>proyectos de infraestructura social y </a:t>
            </a:r>
            <a:r>
              <a:rPr lang="es-VE" sz="1000" dirty="0" smtClean="0">
                <a:solidFill>
                  <a:schemeClr val="bg1">
                    <a:lumMod val="85000"/>
                  </a:schemeClr>
                </a:solidFill>
              </a:rPr>
              <a:t>productiva</a:t>
            </a:r>
            <a:endParaRPr lang="en-US" sz="1000" dirty="0">
              <a:solidFill>
                <a:schemeClr val="bg1">
                  <a:lumMod val="85000"/>
                </a:schemeClr>
              </a:solidFill>
            </a:endParaRPr>
          </a:p>
        </p:txBody>
      </p:sp>
      <p:sp>
        <p:nvSpPr>
          <p:cNvPr id="52" name="Freeform 51"/>
          <p:cNvSpPr/>
          <p:nvPr/>
        </p:nvSpPr>
        <p:spPr bwMode="gray">
          <a:xfrm flipV="1">
            <a:off x="2225964" y="2329862"/>
            <a:ext cx="2692400" cy="653589"/>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bg1">
                <a:lumMod val="95000"/>
              </a:schemeClr>
            </a:solidFill>
            <a:miter lim="800000"/>
            <a:headEnd/>
            <a:tailEnd/>
          </a:ln>
        </p:spPr>
        <p:txBody>
          <a:bodyPr rtlCol="0" anchor="ctr"/>
          <a:lstStyle/>
          <a:p>
            <a:pPr algn="ctr"/>
            <a:endParaRPr lang="en-US">
              <a:solidFill>
                <a:schemeClr val="bg1">
                  <a:lumMod val="85000"/>
                </a:schemeClr>
              </a:solidFill>
            </a:endParaRPr>
          </a:p>
        </p:txBody>
      </p:sp>
      <p:sp>
        <p:nvSpPr>
          <p:cNvPr id="53" name="Rectangle 52"/>
          <p:cNvSpPr/>
          <p:nvPr/>
        </p:nvSpPr>
        <p:spPr>
          <a:xfrm>
            <a:off x="2179783" y="2125547"/>
            <a:ext cx="2152073" cy="153888"/>
          </a:xfrm>
          <a:prstGeom prst="rect">
            <a:avLst/>
          </a:prstGeom>
        </p:spPr>
        <p:txBody>
          <a:bodyPr wrap="square" lIns="0" tIns="0" rIns="0" bIns="0">
            <a:spAutoFit/>
          </a:bodyPr>
          <a:lstStyle/>
          <a:p>
            <a:pPr algn="ctr"/>
            <a:r>
              <a:rPr lang="en-US" sz="1000" b="1" dirty="0" err="1" smtClean="0">
                <a:solidFill>
                  <a:schemeClr val="bg1">
                    <a:lumMod val="85000"/>
                  </a:schemeClr>
                </a:solidFill>
              </a:rPr>
              <a:t>Alimenticio</a:t>
            </a:r>
            <a:r>
              <a:rPr lang="en-US" sz="1000" b="1" dirty="0" smtClean="0">
                <a:solidFill>
                  <a:schemeClr val="bg1">
                    <a:lumMod val="85000"/>
                  </a:schemeClr>
                </a:solidFill>
              </a:rPr>
              <a:t>/</a:t>
            </a:r>
            <a:r>
              <a:rPr lang="en-US" sz="1000" b="1" dirty="0" err="1" smtClean="0">
                <a:solidFill>
                  <a:schemeClr val="bg1">
                    <a:lumMod val="85000"/>
                  </a:schemeClr>
                </a:solidFill>
              </a:rPr>
              <a:t>Consumo</a:t>
            </a:r>
            <a:r>
              <a:rPr lang="en-US" sz="1000" b="1" dirty="0" smtClean="0">
                <a:solidFill>
                  <a:schemeClr val="bg1">
                    <a:lumMod val="85000"/>
                  </a:schemeClr>
                </a:solidFill>
              </a:rPr>
              <a:t> </a:t>
            </a:r>
            <a:r>
              <a:rPr lang="en-US" sz="1000" b="1" dirty="0" err="1" smtClean="0">
                <a:solidFill>
                  <a:schemeClr val="bg1">
                    <a:lumMod val="85000"/>
                  </a:schemeClr>
                </a:solidFill>
              </a:rPr>
              <a:t>Masivo</a:t>
            </a:r>
            <a:endParaRPr lang="en-US" sz="800" dirty="0">
              <a:solidFill>
                <a:schemeClr val="bg1">
                  <a:lumMod val="85000"/>
                </a:schemeClr>
              </a:solidFill>
            </a:endParaRPr>
          </a:p>
        </p:txBody>
      </p:sp>
      <p:sp>
        <p:nvSpPr>
          <p:cNvPr id="54" name="Rectangle 53"/>
          <p:cNvSpPr/>
          <p:nvPr/>
        </p:nvSpPr>
        <p:spPr>
          <a:xfrm>
            <a:off x="2225964" y="2329863"/>
            <a:ext cx="2105892" cy="1231106"/>
          </a:xfrm>
          <a:prstGeom prst="rect">
            <a:avLst/>
          </a:prstGeom>
        </p:spPr>
        <p:txBody>
          <a:bodyPr wrap="square" lIns="0" tIns="0" rIns="0" bIns="0">
            <a:spAutoFit/>
          </a:bodyPr>
          <a:lstStyle/>
          <a:p>
            <a:r>
              <a:rPr lang="en-US" sz="1000" dirty="0">
                <a:solidFill>
                  <a:schemeClr val="bg1">
                    <a:lumMod val="85000"/>
                  </a:schemeClr>
                </a:solidFill>
              </a:rPr>
              <a:t>Entre </a:t>
            </a:r>
            <a:r>
              <a:rPr lang="en-US" sz="1000" dirty="0" err="1">
                <a:solidFill>
                  <a:schemeClr val="bg1">
                    <a:lumMod val="85000"/>
                  </a:schemeClr>
                </a:solidFill>
              </a:rPr>
              <a:t>nuestros</a:t>
            </a:r>
            <a:r>
              <a:rPr lang="en-US" sz="1000" dirty="0">
                <a:solidFill>
                  <a:schemeClr val="bg1">
                    <a:lumMod val="85000"/>
                  </a:schemeClr>
                </a:solidFill>
              </a:rPr>
              <a:t> </a:t>
            </a:r>
            <a:r>
              <a:rPr lang="en-US" sz="1000" dirty="0" err="1">
                <a:solidFill>
                  <a:schemeClr val="bg1">
                    <a:lumMod val="85000"/>
                  </a:schemeClr>
                </a:solidFill>
              </a:rPr>
              <a:t>clientes</a:t>
            </a:r>
            <a:r>
              <a:rPr lang="en-US" sz="1000" dirty="0">
                <a:solidFill>
                  <a:schemeClr val="bg1">
                    <a:lumMod val="85000"/>
                  </a:schemeClr>
                </a:solidFill>
              </a:rPr>
              <a:t> se </a:t>
            </a:r>
            <a:r>
              <a:rPr lang="en-US" sz="1000" dirty="0" err="1">
                <a:solidFill>
                  <a:schemeClr val="bg1">
                    <a:lumMod val="85000"/>
                  </a:schemeClr>
                </a:solidFill>
              </a:rPr>
              <a:t>encuentran</a:t>
            </a:r>
            <a:r>
              <a:rPr lang="en-US" sz="1000" dirty="0">
                <a:solidFill>
                  <a:schemeClr val="bg1">
                    <a:lumMod val="85000"/>
                  </a:schemeClr>
                </a:solidFill>
              </a:rPr>
              <a:t> </a:t>
            </a:r>
            <a:r>
              <a:rPr lang="en-US" sz="1000" dirty="0" err="1">
                <a:solidFill>
                  <a:schemeClr val="bg1">
                    <a:lumMod val="85000"/>
                  </a:schemeClr>
                </a:solidFill>
              </a:rPr>
              <a:t>empresas</a:t>
            </a:r>
            <a:r>
              <a:rPr lang="en-US" sz="1000" dirty="0">
                <a:solidFill>
                  <a:schemeClr val="bg1">
                    <a:lumMod val="85000"/>
                  </a:schemeClr>
                </a:solidFill>
              </a:rPr>
              <a:t> </a:t>
            </a:r>
            <a:r>
              <a:rPr lang="es-VE" sz="1000" dirty="0">
                <a:solidFill>
                  <a:schemeClr val="bg1">
                    <a:lumMod val="85000"/>
                  </a:schemeClr>
                </a:solidFill>
              </a:rPr>
              <a:t>productoras y comercializadoras de productos del mar, productoras chocolateras, importadoras de alimentos, vinos, productos de limpieza, bebidas, enlatados, entre otros</a:t>
            </a:r>
            <a:endParaRPr lang="en-US" sz="1000" dirty="0">
              <a:solidFill>
                <a:schemeClr val="bg1">
                  <a:lumMod val="85000"/>
                </a:schemeClr>
              </a:solidFill>
            </a:endParaRPr>
          </a:p>
        </p:txBody>
      </p:sp>
      <p:sp>
        <p:nvSpPr>
          <p:cNvPr id="55" name="Freeform 54"/>
          <p:cNvSpPr/>
          <p:nvPr/>
        </p:nvSpPr>
        <p:spPr bwMode="gray">
          <a:xfrm flipH="1" flipV="1">
            <a:off x="7268150" y="2408510"/>
            <a:ext cx="2692400" cy="574942"/>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bg1">
                <a:lumMod val="95000"/>
              </a:schemeClr>
            </a:solidFill>
            <a:miter lim="800000"/>
            <a:headEnd/>
            <a:tailEnd/>
          </a:ln>
        </p:spPr>
        <p:txBody>
          <a:bodyPr rtlCol="0" anchor="ctr"/>
          <a:lstStyle/>
          <a:p>
            <a:pPr algn="ctr"/>
            <a:endParaRPr lang="en-US">
              <a:solidFill>
                <a:schemeClr val="bg1">
                  <a:lumMod val="85000"/>
                </a:schemeClr>
              </a:solidFill>
            </a:endParaRPr>
          </a:p>
        </p:txBody>
      </p:sp>
      <p:sp>
        <p:nvSpPr>
          <p:cNvPr id="56" name="Rectangle 55"/>
          <p:cNvSpPr/>
          <p:nvPr/>
        </p:nvSpPr>
        <p:spPr>
          <a:xfrm>
            <a:off x="7937960" y="2217921"/>
            <a:ext cx="2011680" cy="153888"/>
          </a:xfrm>
          <a:prstGeom prst="rect">
            <a:avLst/>
          </a:prstGeom>
        </p:spPr>
        <p:txBody>
          <a:bodyPr wrap="square" lIns="0" tIns="0" rIns="0" bIns="0">
            <a:spAutoFit/>
          </a:bodyPr>
          <a:lstStyle/>
          <a:p>
            <a:r>
              <a:rPr lang="en-US" sz="1000" b="1" dirty="0" err="1" smtClean="0">
                <a:solidFill>
                  <a:schemeClr val="bg1">
                    <a:lumMod val="85000"/>
                  </a:schemeClr>
                </a:solidFill>
              </a:rPr>
              <a:t>Salud</a:t>
            </a:r>
            <a:r>
              <a:rPr lang="en-US" sz="1000" b="1" dirty="0" smtClean="0">
                <a:solidFill>
                  <a:schemeClr val="bg1">
                    <a:lumMod val="85000"/>
                  </a:schemeClr>
                </a:solidFill>
              </a:rPr>
              <a:t> e </a:t>
            </a:r>
            <a:r>
              <a:rPr lang="en-US" sz="1000" b="1" dirty="0" err="1" smtClean="0">
                <a:solidFill>
                  <a:schemeClr val="bg1">
                    <a:lumMod val="85000"/>
                  </a:schemeClr>
                </a:solidFill>
              </a:rPr>
              <a:t>Higiene</a:t>
            </a:r>
            <a:r>
              <a:rPr lang="en-US" sz="1000" b="1" dirty="0" smtClean="0">
                <a:solidFill>
                  <a:schemeClr val="bg1">
                    <a:lumMod val="85000"/>
                  </a:schemeClr>
                </a:solidFill>
              </a:rPr>
              <a:t> </a:t>
            </a:r>
            <a:endParaRPr lang="en-US" sz="800" dirty="0">
              <a:solidFill>
                <a:schemeClr val="bg1">
                  <a:lumMod val="85000"/>
                </a:schemeClr>
              </a:solidFill>
            </a:endParaRPr>
          </a:p>
        </p:txBody>
      </p:sp>
      <p:sp>
        <p:nvSpPr>
          <p:cNvPr id="57" name="Rectangle 56"/>
          <p:cNvSpPr/>
          <p:nvPr/>
        </p:nvSpPr>
        <p:spPr>
          <a:xfrm>
            <a:off x="7937960" y="2431462"/>
            <a:ext cx="2011680" cy="769441"/>
          </a:xfrm>
          <a:prstGeom prst="rect">
            <a:avLst/>
          </a:prstGeom>
        </p:spPr>
        <p:txBody>
          <a:bodyPr wrap="square" lIns="0" tIns="0" rIns="0" bIns="0">
            <a:spAutoFit/>
          </a:bodyPr>
          <a:lstStyle/>
          <a:p>
            <a:r>
              <a:rPr lang="es-VE" sz="1000" dirty="0" smtClean="0">
                <a:solidFill>
                  <a:schemeClr val="bg1">
                    <a:lumMod val="85000"/>
                  </a:schemeClr>
                </a:solidFill>
              </a:rPr>
              <a:t>Así como a empresas de fabricación</a:t>
            </a:r>
            <a:r>
              <a:rPr lang="es-VE" sz="1000" dirty="0">
                <a:solidFill>
                  <a:schemeClr val="bg1">
                    <a:lumMod val="85000"/>
                  </a:schemeClr>
                </a:solidFill>
              </a:rPr>
              <a:t>, importación y comercialización de soluciones integrales en salud, higiene y </a:t>
            </a:r>
            <a:r>
              <a:rPr lang="es-VE" sz="1000" dirty="0" smtClean="0">
                <a:solidFill>
                  <a:schemeClr val="bg1">
                    <a:lumMod val="85000"/>
                  </a:schemeClr>
                </a:solidFill>
              </a:rPr>
              <a:t>nutrición</a:t>
            </a:r>
            <a:endParaRPr lang="en-US" sz="1000" dirty="0">
              <a:solidFill>
                <a:schemeClr val="bg1">
                  <a:lumMod val="85000"/>
                </a:schemeClr>
              </a:solidFill>
            </a:endParaRPr>
          </a:p>
        </p:txBody>
      </p:sp>
      <p:sp>
        <p:nvSpPr>
          <p:cNvPr id="58" name="Freeform 57"/>
          <p:cNvSpPr/>
          <p:nvPr/>
        </p:nvSpPr>
        <p:spPr bwMode="gray">
          <a:xfrm flipV="1">
            <a:off x="5761761" y="1801528"/>
            <a:ext cx="2011680" cy="647832"/>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chemeClr val="bg1">
                <a:lumMod val="95000"/>
              </a:schemeClr>
            </a:solidFill>
            <a:miter lim="800000"/>
            <a:headEnd/>
            <a:tailEnd/>
          </a:ln>
        </p:spPr>
        <p:txBody>
          <a:bodyPr rtlCol="0" anchor="ctr"/>
          <a:lstStyle/>
          <a:p>
            <a:pPr algn="ctr"/>
            <a:endParaRPr lang="en-US">
              <a:solidFill>
                <a:schemeClr val="bg1">
                  <a:lumMod val="85000"/>
                </a:schemeClr>
              </a:solidFill>
            </a:endParaRPr>
          </a:p>
        </p:txBody>
      </p:sp>
      <p:sp>
        <p:nvSpPr>
          <p:cNvPr id="59" name="Rectangle 58"/>
          <p:cNvSpPr/>
          <p:nvPr/>
        </p:nvSpPr>
        <p:spPr>
          <a:xfrm>
            <a:off x="5875368" y="1617656"/>
            <a:ext cx="2099536" cy="153888"/>
          </a:xfrm>
          <a:prstGeom prst="rect">
            <a:avLst/>
          </a:prstGeom>
        </p:spPr>
        <p:txBody>
          <a:bodyPr wrap="square" lIns="0" tIns="0" rIns="0" bIns="0">
            <a:spAutoFit/>
          </a:bodyPr>
          <a:lstStyle/>
          <a:p>
            <a:pPr algn="ctr"/>
            <a:r>
              <a:rPr lang="en-US" sz="1000" b="1" dirty="0" smtClean="0">
                <a:solidFill>
                  <a:schemeClr val="bg1">
                    <a:lumMod val="85000"/>
                  </a:schemeClr>
                </a:solidFill>
              </a:rPr>
              <a:t>Material </a:t>
            </a:r>
            <a:r>
              <a:rPr lang="en-US" sz="1000" b="1" dirty="0" err="1" smtClean="0">
                <a:solidFill>
                  <a:schemeClr val="bg1">
                    <a:lumMod val="85000"/>
                  </a:schemeClr>
                </a:solidFill>
              </a:rPr>
              <a:t>Médicos</a:t>
            </a:r>
            <a:r>
              <a:rPr lang="en-US" sz="1000" b="1" dirty="0" smtClean="0">
                <a:solidFill>
                  <a:schemeClr val="bg1">
                    <a:lumMod val="85000"/>
                  </a:schemeClr>
                </a:solidFill>
              </a:rPr>
              <a:t>/</a:t>
            </a:r>
            <a:r>
              <a:rPr lang="en-US" sz="1000" b="1" dirty="0" err="1" smtClean="0">
                <a:solidFill>
                  <a:schemeClr val="bg1">
                    <a:lumMod val="85000"/>
                  </a:schemeClr>
                </a:solidFill>
              </a:rPr>
              <a:t>Quirúrjicos</a:t>
            </a:r>
            <a:endParaRPr lang="en-US" sz="800" dirty="0">
              <a:solidFill>
                <a:schemeClr val="bg1">
                  <a:lumMod val="85000"/>
                </a:schemeClr>
              </a:solidFill>
            </a:endParaRPr>
          </a:p>
        </p:txBody>
      </p:sp>
      <p:sp>
        <p:nvSpPr>
          <p:cNvPr id="68" name="Rectangle 67"/>
          <p:cNvSpPr/>
          <p:nvPr/>
        </p:nvSpPr>
        <p:spPr>
          <a:xfrm>
            <a:off x="5948695" y="1793611"/>
            <a:ext cx="1978356" cy="615553"/>
          </a:xfrm>
          <a:prstGeom prst="rect">
            <a:avLst/>
          </a:prstGeom>
        </p:spPr>
        <p:txBody>
          <a:bodyPr wrap="square" lIns="0" tIns="0" rIns="0" bIns="0">
            <a:spAutoFit/>
          </a:bodyPr>
          <a:lstStyle/>
          <a:p>
            <a:r>
              <a:rPr lang="en-US" sz="1000" dirty="0" err="1" smtClean="0">
                <a:solidFill>
                  <a:schemeClr val="bg1">
                    <a:lumMod val="85000"/>
                  </a:schemeClr>
                </a:solidFill>
              </a:rPr>
              <a:t>Proporcionamos</a:t>
            </a:r>
            <a:r>
              <a:rPr lang="en-US" sz="1000" dirty="0" smtClean="0">
                <a:solidFill>
                  <a:schemeClr val="bg1">
                    <a:lumMod val="85000"/>
                  </a:schemeClr>
                </a:solidFill>
              </a:rPr>
              <a:t> </a:t>
            </a:r>
            <a:r>
              <a:rPr lang="en-US" sz="1000" dirty="0" err="1" smtClean="0">
                <a:solidFill>
                  <a:schemeClr val="bg1">
                    <a:lumMod val="85000"/>
                  </a:schemeClr>
                </a:solidFill>
              </a:rPr>
              <a:t>servicios</a:t>
            </a:r>
            <a:r>
              <a:rPr lang="en-US" sz="1000" dirty="0" smtClean="0">
                <a:solidFill>
                  <a:schemeClr val="bg1">
                    <a:lumMod val="85000"/>
                  </a:schemeClr>
                </a:solidFill>
              </a:rPr>
              <a:t> a </a:t>
            </a:r>
            <a:r>
              <a:rPr lang="en-US" sz="1000" dirty="0" err="1" smtClean="0">
                <a:solidFill>
                  <a:schemeClr val="bg1">
                    <a:lumMod val="85000"/>
                  </a:schemeClr>
                </a:solidFill>
              </a:rPr>
              <a:t>empresas</a:t>
            </a:r>
            <a:r>
              <a:rPr lang="en-US" sz="1000" dirty="0" smtClean="0">
                <a:solidFill>
                  <a:schemeClr val="bg1">
                    <a:lumMod val="85000"/>
                  </a:schemeClr>
                </a:solidFill>
              </a:rPr>
              <a:t> </a:t>
            </a:r>
            <a:r>
              <a:rPr lang="en-US" sz="1000" dirty="0">
                <a:solidFill>
                  <a:schemeClr val="bg1">
                    <a:lumMod val="85000"/>
                  </a:schemeClr>
                </a:solidFill>
              </a:rPr>
              <a:t>de </a:t>
            </a:r>
            <a:r>
              <a:rPr lang="en-US" sz="1000" dirty="0" err="1">
                <a:solidFill>
                  <a:schemeClr val="bg1">
                    <a:lumMod val="85000"/>
                  </a:schemeClr>
                </a:solidFill>
              </a:rPr>
              <a:t>reparación</a:t>
            </a:r>
            <a:r>
              <a:rPr lang="en-US" sz="1000" dirty="0">
                <a:solidFill>
                  <a:schemeClr val="bg1">
                    <a:lumMod val="85000"/>
                  </a:schemeClr>
                </a:solidFill>
              </a:rPr>
              <a:t> de material e instrumental medico </a:t>
            </a:r>
            <a:r>
              <a:rPr lang="en-US" sz="1000" dirty="0" err="1" smtClean="0">
                <a:solidFill>
                  <a:schemeClr val="bg1">
                    <a:lumMod val="85000"/>
                  </a:schemeClr>
                </a:solidFill>
              </a:rPr>
              <a:t>quirúrjico</a:t>
            </a:r>
            <a:endParaRPr lang="en-US" sz="1000" dirty="0">
              <a:solidFill>
                <a:schemeClr val="bg1">
                  <a:lumMod val="85000"/>
                </a:schemeClr>
              </a:solidFill>
            </a:endParaRPr>
          </a:p>
        </p:txBody>
      </p:sp>
      <p:grpSp>
        <p:nvGrpSpPr>
          <p:cNvPr id="69" name="Group 67"/>
          <p:cNvGrpSpPr>
            <a:grpSpLocks noChangeAspect="1"/>
          </p:cNvGrpSpPr>
          <p:nvPr/>
        </p:nvGrpSpPr>
        <p:grpSpPr bwMode="auto">
          <a:xfrm>
            <a:off x="4826259" y="3021064"/>
            <a:ext cx="754558" cy="754349"/>
            <a:chOff x="1017" y="408"/>
            <a:chExt cx="3636" cy="3635"/>
          </a:xfrm>
          <a:solidFill>
            <a:schemeClr val="bg1"/>
          </a:solidFill>
        </p:grpSpPr>
        <p:sp>
          <p:nvSpPr>
            <p:cNvPr id="70" name="Freeform 68"/>
            <p:cNvSpPr>
              <a:spLocks noEditPoints="1"/>
            </p:cNvSpPr>
            <p:nvPr/>
          </p:nvSpPr>
          <p:spPr bwMode="auto">
            <a:xfrm>
              <a:off x="1017" y="408"/>
              <a:ext cx="3636" cy="3635"/>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71" name="Freeform 69"/>
            <p:cNvSpPr>
              <a:spLocks noEditPoints="1"/>
            </p:cNvSpPr>
            <p:nvPr/>
          </p:nvSpPr>
          <p:spPr bwMode="auto">
            <a:xfrm>
              <a:off x="1699" y="1075"/>
              <a:ext cx="2272" cy="2286"/>
            </a:xfrm>
            <a:custGeom>
              <a:avLst/>
              <a:gdLst>
                <a:gd name="T0" fmla="*/ 234 w 320"/>
                <a:gd name="T1" fmla="*/ 55 h 322"/>
                <a:gd name="T2" fmla="*/ 221 w 320"/>
                <a:gd name="T3" fmla="*/ 56 h 322"/>
                <a:gd name="T4" fmla="*/ 225 w 320"/>
                <a:gd name="T5" fmla="*/ 49 h 322"/>
                <a:gd name="T6" fmla="*/ 234 w 320"/>
                <a:gd name="T7" fmla="*/ 12 h 322"/>
                <a:gd name="T8" fmla="*/ 224 w 320"/>
                <a:gd name="T9" fmla="*/ 2 h 322"/>
                <a:gd name="T10" fmla="*/ 163 w 320"/>
                <a:gd name="T11" fmla="*/ 25 h 322"/>
                <a:gd name="T12" fmla="*/ 158 w 320"/>
                <a:gd name="T13" fmla="*/ 31 h 322"/>
                <a:gd name="T14" fmla="*/ 133 w 320"/>
                <a:gd name="T15" fmla="*/ 3 h 322"/>
                <a:gd name="T16" fmla="*/ 119 w 320"/>
                <a:gd name="T17" fmla="*/ 7 h 322"/>
                <a:gd name="T18" fmla="*/ 122 w 320"/>
                <a:gd name="T19" fmla="*/ 21 h 322"/>
                <a:gd name="T20" fmla="*/ 148 w 320"/>
                <a:gd name="T21" fmla="*/ 67 h 322"/>
                <a:gd name="T22" fmla="*/ 149 w 320"/>
                <a:gd name="T23" fmla="*/ 74 h 322"/>
                <a:gd name="T24" fmla="*/ 146 w 320"/>
                <a:gd name="T25" fmla="*/ 73 h 322"/>
                <a:gd name="T26" fmla="*/ 124 w 320"/>
                <a:gd name="T27" fmla="*/ 66 h 322"/>
                <a:gd name="T28" fmla="*/ 85 w 320"/>
                <a:gd name="T29" fmla="*/ 55 h 322"/>
                <a:gd name="T30" fmla="*/ 0 w 320"/>
                <a:gd name="T31" fmla="*/ 140 h 322"/>
                <a:gd name="T32" fmla="*/ 78 w 320"/>
                <a:gd name="T33" fmla="*/ 308 h 322"/>
                <a:gd name="T34" fmla="*/ 106 w 320"/>
                <a:gd name="T35" fmla="*/ 322 h 322"/>
                <a:gd name="T36" fmla="*/ 121 w 320"/>
                <a:gd name="T37" fmla="*/ 319 h 322"/>
                <a:gd name="T38" fmla="*/ 160 w 320"/>
                <a:gd name="T39" fmla="*/ 311 h 322"/>
                <a:gd name="T40" fmla="*/ 199 w 320"/>
                <a:gd name="T41" fmla="*/ 319 h 322"/>
                <a:gd name="T42" fmla="*/ 213 w 320"/>
                <a:gd name="T43" fmla="*/ 322 h 322"/>
                <a:gd name="T44" fmla="*/ 242 w 320"/>
                <a:gd name="T45" fmla="*/ 308 h 322"/>
                <a:gd name="T46" fmla="*/ 320 w 320"/>
                <a:gd name="T47" fmla="*/ 140 h 322"/>
                <a:gd name="T48" fmla="*/ 234 w 320"/>
                <a:gd name="T49" fmla="*/ 55 h 322"/>
                <a:gd name="T50" fmla="*/ 179 w 320"/>
                <a:gd name="T51" fmla="*/ 39 h 322"/>
                <a:gd name="T52" fmla="*/ 212 w 320"/>
                <a:gd name="T53" fmla="*/ 24 h 322"/>
                <a:gd name="T54" fmla="*/ 206 w 320"/>
                <a:gd name="T55" fmla="*/ 39 h 322"/>
                <a:gd name="T56" fmla="*/ 170 w 320"/>
                <a:gd name="T57" fmla="*/ 65 h 322"/>
                <a:gd name="T58" fmla="*/ 179 w 320"/>
                <a:gd name="T59" fmla="*/ 39 h 322"/>
                <a:gd name="T60" fmla="*/ 228 w 320"/>
                <a:gd name="T61" fmla="*/ 292 h 322"/>
                <a:gd name="T62" fmla="*/ 226 w 320"/>
                <a:gd name="T63" fmla="*/ 293 h 322"/>
                <a:gd name="T64" fmla="*/ 213 w 320"/>
                <a:gd name="T65" fmla="*/ 300 h 322"/>
                <a:gd name="T66" fmla="*/ 207 w 320"/>
                <a:gd name="T67" fmla="*/ 299 h 322"/>
                <a:gd name="T68" fmla="*/ 160 w 320"/>
                <a:gd name="T69" fmla="*/ 290 h 322"/>
                <a:gd name="T70" fmla="*/ 113 w 320"/>
                <a:gd name="T71" fmla="*/ 299 h 322"/>
                <a:gd name="T72" fmla="*/ 106 w 320"/>
                <a:gd name="T73" fmla="*/ 300 h 322"/>
                <a:gd name="T74" fmla="*/ 93 w 320"/>
                <a:gd name="T75" fmla="*/ 293 h 322"/>
                <a:gd name="T76" fmla="*/ 92 w 320"/>
                <a:gd name="T77" fmla="*/ 292 h 322"/>
                <a:gd name="T78" fmla="*/ 21 w 320"/>
                <a:gd name="T79" fmla="*/ 140 h 322"/>
                <a:gd name="T80" fmla="*/ 85 w 320"/>
                <a:gd name="T81" fmla="*/ 76 h 322"/>
                <a:gd name="T82" fmla="*/ 115 w 320"/>
                <a:gd name="T83" fmla="*/ 85 h 322"/>
                <a:gd name="T84" fmla="*/ 141 w 320"/>
                <a:gd name="T85" fmla="*/ 94 h 322"/>
                <a:gd name="T86" fmla="*/ 208 w 320"/>
                <a:gd name="T87" fmla="*/ 82 h 322"/>
                <a:gd name="T88" fmla="*/ 234 w 320"/>
                <a:gd name="T89" fmla="*/ 76 h 322"/>
                <a:gd name="T90" fmla="*/ 298 w 320"/>
                <a:gd name="T91" fmla="*/ 140 h 322"/>
                <a:gd name="T92" fmla="*/ 228 w 320"/>
                <a:gd name="T93" fmla="*/ 29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0" h="322">
                  <a:moveTo>
                    <a:pt x="234" y="55"/>
                  </a:moveTo>
                  <a:cubicBezTo>
                    <a:pt x="230" y="55"/>
                    <a:pt x="225" y="55"/>
                    <a:pt x="221" y="56"/>
                  </a:cubicBezTo>
                  <a:cubicBezTo>
                    <a:pt x="223" y="54"/>
                    <a:pt x="224" y="51"/>
                    <a:pt x="225" y="49"/>
                  </a:cubicBezTo>
                  <a:cubicBezTo>
                    <a:pt x="234" y="31"/>
                    <a:pt x="234" y="13"/>
                    <a:pt x="234" y="12"/>
                  </a:cubicBezTo>
                  <a:cubicBezTo>
                    <a:pt x="234" y="6"/>
                    <a:pt x="230" y="2"/>
                    <a:pt x="224" y="2"/>
                  </a:cubicBezTo>
                  <a:cubicBezTo>
                    <a:pt x="196" y="2"/>
                    <a:pt x="176" y="10"/>
                    <a:pt x="163" y="25"/>
                  </a:cubicBezTo>
                  <a:cubicBezTo>
                    <a:pt x="161" y="27"/>
                    <a:pt x="160" y="29"/>
                    <a:pt x="158" y="31"/>
                  </a:cubicBezTo>
                  <a:cubicBezTo>
                    <a:pt x="148" y="13"/>
                    <a:pt x="134" y="4"/>
                    <a:pt x="133" y="3"/>
                  </a:cubicBezTo>
                  <a:cubicBezTo>
                    <a:pt x="128" y="0"/>
                    <a:pt x="122" y="2"/>
                    <a:pt x="119" y="7"/>
                  </a:cubicBezTo>
                  <a:cubicBezTo>
                    <a:pt x="116" y="11"/>
                    <a:pt x="117" y="18"/>
                    <a:pt x="122" y="21"/>
                  </a:cubicBezTo>
                  <a:cubicBezTo>
                    <a:pt x="123" y="22"/>
                    <a:pt x="145" y="37"/>
                    <a:pt x="148" y="67"/>
                  </a:cubicBezTo>
                  <a:cubicBezTo>
                    <a:pt x="148" y="70"/>
                    <a:pt x="149" y="72"/>
                    <a:pt x="149" y="74"/>
                  </a:cubicBezTo>
                  <a:cubicBezTo>
                    <a:pt x="148" y="74"/>
                    <a:pt x="147" y="74"/>
                    <a:pt x="146" y="73"/>
                  </a:cubicBezTo>
                  <a:cubicBezTo>
                    <a:pt x="138" y="72"/>
                    <a:pt x="131" y="69"/>
                    <a:pt x="124" y="66"/>
                  </a:cubicBezTo>
                  <a:cubicBezTo>
                    <a:pt x="112" y="60"/>
                    <a:pt x="100" y="55"/>
                    <a:pt x="85" y="55"/>
                  </a:cubicBezTo>
                  <a:cubicBezTo>
                    <a:pt x="38" y="55"/>
                    <a:pt x="0" y="93"/>
                    <a:pt x="0" y="140"/>
                  </a:cubicBezTo>
                  <a:cubicBezTo>
                    <a:pt x="0" y="242"/>
                    <a:pt x="69" y="301"/>
                    <a:pt x="78" y="308"/>
                  </a:cubicBezTo>
                  <a:cubicBezTo>
                    <a:pt x="84" y="315"/>
                    <a:pt x="92" y="322"/>
                    <a:pt x="106" y="322"/>
                  </a:cubicBezTo>
                  <a:cubicBezTo>
                    <a:pt x="111" y="322"/>
                    <a:pt x="116" y="321"/>
                    <a:pt x="121" y="319"/>
                  </a:cubicBezTo>
                  <a:cubicBezTo>
                    <a:pt x="122" y="319"/>
                    <a:pt x="139" y="311"/>
                    <a:pt x="160" y="311"/>
                  </a:cubicBezTo>
                  <a:cubicBezTo>
                    <a:pt x="180" y="311"/>
                    <a:pt x="198" y="319"/>
                    <a:pt x="199" y="319"/>
                  </a:cubicBezTo>
                  <a:cubicBezTo>
                    <a:pt x="203" y="321"/>
                    <a:pt x="208" y="322"/>
                    <a:pt x="213" y="322"/>
                  </a:cubicBezTo>
                  <a:cubicBezTo>
                    <a:pt x="227" y="322"/>
                    <a:pt x="236" y="315"/>
                    <a:pt x="242" y="308"/>
                  </a:cubicBezTo>
                  <a:cubicBezTo>
                    <a:pt x="250" y="301"/>
                    <a:pt x="320" y="242"/>
                    <a:pt x="320" y="140"/>
                  </a:cubicBezTo>
                  <a:cubicBezTo>
                    <a:pt x="320" y="93"/>
                    <a:pt x="281" y="55"/>
                    <a:pt x="234" y="55"/>
                  </a:cubicBezTo>
                  <a:close/>
                  <a:moveTo>
                    <a:pt x="179" y="39"/>
                  </a:moveTo>
                  <a:cubicBezTo>
                    <a:pt x="186" y="30"/>
                    <a:pt x="197" y="25"/>
                    <a:pt x="212" y="24"/>
                  </a:cubicBezTo>
                  <a:cubicBezTo>
                    <a:pt x="211" y="28"/>
                    <a:pt x="209" y="34"/>
                    <a:pt x="206" y="39"/>
                  </a:cubicBezTo>
                  <a:cubicBezTo>
                    <a:pt x="199" y="54"/>
                    <a:pt x="187" y="63"/>
                    <a:pt x="170" y="65"/>
                  </a:cubicBezTo>
                  <a:cubicBezTo>
                    <a:pt x="170" y="57"/>
                    <a:pt x="172" y="47"/>
                    <a:pt x="179" y="39"/>
                  </a:cubicBezTo>
                  <a:close/>
                  <a:moveTo>
                    <a:pt x="228" y="292"/>
                  </a:moveTo>
                  <a:cubicBezTo>
                    <a:pt x="227" y="292"/>
                    <a:pt x="227" y="293"/>
                    <a:pt x="226" y="293"/>
                  </a:cubicBezTo>
                  <a:cubicBezTo>
                    <a:pt x="222" y="299"/>
                    <a:pt x="218" y="300"/>
                    <a:pt x="213" y="300"/>
                  </a:cubicBezTo>
                  <a:cubicBezTo>
                    <a:pt x="211" y="300"/>
                    <a:pt x="208" y="300"/>
                    <a:pt x="207" y="299"/>
                  </a:cubicBezTo>
                  <a:cubicBezTo>
                    <a:pt x="206" y="299"/>
                    <a:pt x="185" y="290"/>
                    <a:pt x="160" y="290"/>
                  </a:cubicBezTo>
                  <a:cubicBezTo>
                    <a:pt x="135" y="290"/>
                    <a:pt x="113" y="299"/>
                    <a:pt x="113" y="299"/>
                  </a:cubicBezTo>
                  <a:cubicBezTo>
                    <a:pt x="111" y="300"/>
                    <a:pt x="109" y="300"/>
                    <a:pt x="106" y="300"/>
                  </a:cubicBezTo>
                  <a:cubicBezTo>
                    <a:pt x="101" y="300"/>
                    <a:pt x="98" y="299"/>
                    <a:pt x="93" y="293"/>
                  </a:cubicBezTo>
                  <a:cubicBezTo>
                    <a:pt x="93" y="293"/>
                    <a:pt x="92" y="292"/>
                    <a:pt x="92" y="292"/>
                  </a:cubicBezTo>
                  <a:cubicBezTo>
                    <a:pt x="91" y="291"/>
                    <a:pt x="21" y="236"/>
                    <a:pt x="21" y="140"/>
                  </a:cubicBezTo>
                  <a:cubicBezTo>
                    <a:pt x="21" y="105"/>
                    <a:pt x="50" y="76"/>
                    <a:pt x="85" y="76"/>
                  </a:cubicBezTo>
                  <a:cubicBezTo>
                    <a:pt x="95" y="76"/>
                    <a:pt x="105" y="81"/>
                    <a:pt x="115" y="85"/>
                  </a:cubicBezTo>
                  <a:cubicBezTo>
                    <a:pt x="123" y="89"/>
                    <a:pt x="132" y="92"/>
                    <a:pt x="141" y="94"/>
                  </a:cubicBezTo>
                  <a:cubicBezTo>
                    <a:pt x="163" y="99"/>
                    <a:pt x="187" y="95"/>
                    <a:pt x="208" y="82"/>
                  </a:cubicBezTo>
                  <a:cubicBezTo>
                    <a:pt x="214" y="78"/>
                    <a:pt x="223" y="76"/>
                    <a:pt x="234" y="76"/>
                  </a:cubicBezTo>
                  <a:cubicBezTo>
                    <a:pt x="270" y="76"/>
                    <a:pt x="298" y="105"/>
                    <a:pt x="298" y="140"/>
                  </a:cubicBezTo>
                  <a:cubicBezTo>
                    <a:pt x="298" y="236"/>
                    <a:pt x="228" y="291"/>
                    <a:pt x="228" y="2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grpSp>
        <p:nvGrpSpPr>
          <p:cNvPr id="72" name="Group 468"/>
          <p:cNvGrpSpPr>
            <a:grpSpLocks noChangeAspect="1"/>
          </p:cNvGrpSpPr>
          <p:nvPr/>
        </p:nvGrpSpPr>
        <p:grpSpPr bwMode="auto">
          <a:xfrm>
            <a:off x="5712418" y="2541895"/>
            <a:ext cx="765735" cy="765735"/>
            <a:chOff x="1146" y="1573"/>
            <a:chExt cx="340" cy="340"/>
          </a:xfrm>
          <a:solidFill>
            <a:schemeClr val="bg1"/>
          </a:solidFill>
        </p:grpSpPr>
        <p:sp>
          <p:nvSpPr>
            <p:cNvPr id="73" name="Freeform 469"/>
            <p:cNvSpPr>
              <a:spLocks noEditPoints="1"/>
            </p:cNvSpPr>
            <p:nvPr/>
          </p:nvSpPr>
          <p:spPr bwMode="auto">
            <a:xfrm>
              <a:off x="1146" y="157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74" name="Freeform 470"/>
            <p:cNvSpPr>
              <a:spLocks noEditPoints="1"/>
            </p:cNvSpPr>
            <p:nvPr/>
          </p:nvSpPr>
          <p:spPr bwMode="auto">
            <a:xfrm>
              <a:off x="1216" y="1643"/>
              <a:ext cx="185" cy="184"/>
            </a:xfrm>
            <a:custGeom>
              <a:avLst/>
              <a:gdLst>
                <a:gd name="T0" fmla="*/ 215 w 279"/>
                <a:gd name="T1" fmla="*/ 200 h 278"/>
                <a:gd name="T2" fmla="*/ 226 w 279"/>
                <a:gd name="T3" fmla="*/ 185 h 278"/>
                <a:gd name="T4" fmla="*/ 215 w 279"/>
                <a:gd name="T5" fmla="*/ 170 h 278"/>
                <a:gd name="T6" fmla="*/ 226 w 279"/>
                <a:gd name="T7" fmla="*/ 155 h 278"/>
                <a:gd name="T8" fmla="*/ 102 w 279"/>
                <a:gd name="T9" fmla="*/ 27 h 278"/>
                <a:gd name="T10" fmla="*/ 65 w 279"/>
                <a:gd name="T11" fmla="*/ 49 h 278"/>
                <a:gd name="T12" fmla="*/ 65 w 279"/>
                <a:gd name="T13" fmla="*/ 19 h 278"/>
                <a:gd name="T14" fmla="*/ 49 w 279"/>
                <a:gd name="T15" fmla="*/ 4 h 278"/>
                <a:gd name="T16" fmla="*/ 4 w 279"/>
                <a:gd name="T17" fmla="*/ 65 h 278"/>
                <a:gd name="T18" fmla="*/ 19 w 279"/>
                <a:gd name="T19" fmla="*/ 65 h 278"/>
                <a:gd name="T20" fmla="*/ 49 w 279"/>
                <a:gd name="T21" fmla="*/ 65 h 278"/>
                <a:gd name="T22" fmla="*/ 25 w 279"/>
                <a:gd name="T23" fmla="*/ 91 h 278"/>
                <a:gd name="T24" fmla="*/ 27 w 279"/>
                <a:gd name="T25" fmla="*/ 102 h 278"/>
                <a:gd name="T26" fmla="*/ 163 w 279"/>
                <a:gd name="T27" fmla="*/ 223 h 278"/>
                <a:gd name="T28" fmla="*/ 178 w 279"/>
                <a:gd name="T29" fmla="*/ 223 h 278"/>
                <a:gd name="T30" fmla="*/ 193 w 279"/>
                <a:gd name="T31" fmla="*/ 223 h 278"/>
                <a:gd name="T32" fmla="*/ 259 w 279"/>
                <a:gd name="T33" fmla="*/ 274 h 278"/>
                <a:gd name="T34" fmla="*/ 274 w 279"/>
                <a:gd name="T35" fmla="*/ 274 h 278"/>
                <a:gd name="T36" fmla="*/ 178 w 279"/>
                <a:gd name="T37" fmla="*/ 193 h 278"/>
                <a:gd name="T38" fmla="*/ 155 w 279"/>
                <a:gd name="T39" fmla="*/ 200 h 278"/>
                <a:gd name="T40" fmla="*/ 95 w 279"/>
                <a:gd name="T41" fmla="*/ 49 h 278"/>
                <a:gd name="T42" fmla="*/ 95 w 279"/>
                <a:gd name="T43" fmla="*/ 80 h 278"/>
                <a:gd name="T44" fmla="*/ 102 w 279"/>
                <a:gd name="T45" fmla="*/ 98 h 278"/>
                <a:gd name="T46" fmla="*/ 125 w 279"/>
                <a:gd name="T47" fmla="*/ 80 h 278"/>
                <a:gd name="T48" fmla="*/ 125 w 279"/>
                <a:gd name="T49" fmla="*/ 110 h 278"/>
                <a:gd name="T50" fmla="*/ 132 w 279"/>
                <a:gd name="T51" fmla="*/ 128 h 278"/>
                <a:gd name="T52" fmla="*/ 155 w 279"/>
                <a:gd name="T53" fmla="*/ 110 h 278"/>
                <a:gd name="T54" fmla="*/ 155 w 279"/>
                <a:gd name="T55" fmla="*/ 140 h 278"/>
                <a:gd name="T56" fmla="*/ 163 w 279"/>
                <a:gd name="T57" fmla="*/ 158 h 278"/>
                <a:gd name="T58" fmla="*/ 185 w 279"/>
                <a:gd name="T59" fmla="*/ 140 h 278"/>
                <a:gd name="T60" fmla="*/ 193 w 279"/>
                <a:gd name="T61" fmla="*/ 163 h 278"/>
                <a:gd name="T62" fmla="*/ 193 w 279"/>
                <a:gd name="T63" fmla="*/ 178 h 278"/>
                <a:gd name="T64" fmla="*/ 185 w 279"/>
                <a:gd name="T65" fmla="*/ 20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278">
                  <a:moveTo>
                    <a:pt x="274" y="259"/>
                  </a:moveTo>
                  <a:cubicBezTo>
                    <a:pt x="215" y="200"/>
                    <a:pt x="215" y="200"/>
                    <a:pt x="215" y="200"/>
                  </a:cubicBezTo>
                  <a:cubicBezTo>
                    <a:pt x="223" y="193"/>
                    <a:pt x="223" y="193"/>
                    <a:pt x="223" y="193"/>
                  </a:cubicBezTo>
                  <a:cubicBezTo>
                    <a:pt x="225" y="191"/>
                    <a:pt x="226" y="188"/>
                    <a:pt x="226" y="185"/>
                  </a:cubicBezTo>
                  <a:cubicBezTo>
                    <a:pt x="226" y="182"/>
                    <a:pt x="225" y="180"/>
                    <a:pt x="223" y="178"/>
                  </a:cubicBezTo>
                  <a:cubicBezTo>
                    <a:pt x="215" y="170"/>
                    <a:pt x="215" y="170"/>
                    <a:pt x="215" y="170"/>
                  </a:cubicBezTo>
                  <a:cubicBezTo>
                    <a:pt x="223" y="163"/>
                    <a:pt x="223" y="163"/>
                    <a:pt x="223" y="163"/>
                  </a:cubicBezTo>
                  <a:cubicBezTo>
                    <a:pt x="225" y="161"/>
                    <a:pt x="226" y="158"/>
                    <a:pt x="226" y="155"/>
                  </a:cubicBezTo>
                  <a:cubicBezTo>
                    <a:pt x="226" y="152"/>
                    <a:pt x="225" y="150"/>
                    <a:pt x="223" y="148"/>
                  </a:cubicBezTo>
                  <a:cubicBezTo>
                    <a:pt x="102" y="27"/>
                    <a:pt x="102" y="27"/>
                    <a:pt x="102" y="27"/>
                  </a:cubicBezTo>
                  <a:cubicBezTo>
                    <a:pt x="98" y="23"/>
                    <a:pt x="91" y="23"/>
                    <a:pt x="87" y="27"/>
                  </a:cubicBezTo>
                  <a:cubicBezTo>
                    <a:pt x="65" y="49"/>
                    <a:pt x="65" y="49"/>
                    <a:pt x="65" y="49"/>
                  </a:cubicBezTo>
                  <a:cubicBezTo>
                    <a:pt x="49" y="34"/>
                    <a:pt x="49" y="34"/>
                    <a:pt x="49" y="34"/>
                  </a:cubicBezTo>
                  <a:cubicBezTo>
                    <a:pt x="65" y="19"/>
                    <a:pt x="65" y="19"/>
                    <a:pt x="65" y="19"/>
                  </a:cubicBezTo>
                  <a:cubicBezTo>
                    <a:pt x="69" y="15"/>
                    <a:pt x="69" y="8"/>
                    <a:pt x="65" y="4"/>
                  </a:cubicBezTo>
                  <a:cubicBezTo>
                    <a:pt x="60" y="0"/>
                    <a:pt x="54" y="0"/>
                    <a:pt x="49" y="4"/>
                  </a:cubicBezTo>
                  <a:cubicBezTo>
                    <a:pt x="4" y="49"/>
                    <a:pt x="4" y="49"/>
                    <a:pt x="4" y="49"/>
                  </a:cubicBezTo>
                  <a:cubicBezTo>
                    <a:pt x="0" y="54"/>
                    <a:pt x="0" y="60"/>
                    <a:pt x="4" y="65"/>
                  </a:cubicBezTo>
                  <a:cubicBezTo>
                    <a:pt x="6" y="67"/>
                    <a:pt x="9" y="68"/>
                    <a:pt x="12" y="68"/>
                  </a:cubicBezTo>
                  <a:cubicBezTo>
                    <a:pt x="15" y="68"/>
                    <a:pt x="17" y="67"/>
                    <a:pt x="19" y="65"/>
                  </a:cubicBezTo>
                  <a:cubicBezTo>
                    <a:pt x="34" y="49"/>
                    <a:pt x="34" y="49"/>
                    <a:pt x="34" y="49"/>
                  </a:cubicBezTo>
                  <a:cubicBezTo>
                    <a:pt x="49" y="65"/>
                    <a:pt x="49" y="65"/>
                    <a:pt x="49" y="65"/>
                  </a:cubicBezTo>
                  <a:cubicBezTo>
                    <a:pt x="27" y="87"/>
                    <a:pt x="27" y="87"/>
                    <a:pt x="27" y="87"/>
                  </a:cubicBezTo>
                  <a:cubicBezTo>
                    <a:pt x="26" y="88"/>
                    <a:pt x="25" y="89"/>
                    <a:pt x="25" y="91"/>
                  </a:cubicBezTo>
                  <a:cubicBezTo>
                    <a:pt x="23" y="93"/>
                    <a:pt x="23" y="96"/>
                    <a:pt x="25" y="99"/>
                  </a:cubicBezTo>
                  <a:cubicBezTo>
                    <a:pt x="25" y="100"/>
                    <a:pt x="26" y="101"/>
                    <a:pt x="27" y="102"/>
                  </a:cubicBezTo>
                  <a:cubicBezTo>
                    <a:pt x="148" y="223"/>
                    <a:pt x="148" y="223"/>
                    <a:pt x="148" y="223"/>
                  </a:cubicBezTo>
                  <a:cubicBezTo>
                    <a:pt x="152" y="227"/>
                    <a:pt x="158" y="227"/>
                    <a:pt x="163" y="223"/>
                  </a:cubicBezTo>
                  <a:cubicBezTo>
                    <a:pt x="170" y="215"/>
                    <a:pt x="170" y="215"/>
                    <a:pt x="170" y="215"/>
                  </a:cubicBezTo>
                  <a:cubicBezTo>
                    <a:pt x="178" y="223"/>
                    <a:pt x="178" y="223"/>
                    <a:pt x="178" y="223"/>
                  </a:cubicBezTo>
                  <a:cubicBezTo>
                    <a:pt x="180" y="225"/>
                    <a:pt x="182" y="226"/>
                    <a:pt x="185" y="226"/>
                  </a:cubicBezTo>
                  <a:cubicBezTo>
                    <a:pt x="188" y="226"/>
                    <a:pt x="191" y="225"/>
                    <a:pt x="193" y="223"/>
                  </a:cubicBezTo>
                  <a:cubicBezTo>
                    <a:pt x="200" y="215"/>
                    <a:pt x="200" y="215"/>
                    <a:pt x="200" y="215"/>
                  </a:cubicBezTo>
                  <a:cubicBezTo>
                    <a:pt x="259" y="274"/>
                    <a:pt x="259" y="274"/>
                    <a:pt x="259" y="274"/>
                  </a:cubicBezTo>
                  <a:cubicBezTo>
                    <a:pt x="261" y="277"/>
                    <a:pt x="264" y="278"/>
                    <a:pt x="267" y="278"/>
                  </a:cubicBezTo>
                  <a:cubicBezTo>
                    <a:pt x="270" y="278"/>
                    <a:pt x="272" y="277"/>
                    <a:pt x="274" y="274"/>
                  </a:cubicBezTo>
                  <a:cubicBezTo>
                    <a:pt x="279" y="270"/>
                    <a:pt x="279" y="264"/>
                    <a:pt x="274" y="259"/>
                  </a:cubicBezTo>
                  <a:close/>
                  <a:moveTo>
                    <a:pt x="178" y="193"/>
                  </a:moveTo>
                  <a:cubicBezTo>
                    <a:pt x="174" y="189"/>
                    <a:pt x="167" y="189"/>
                    <a:pt x="163" y="193"/>
                  </a:cubicBezTo>
                  <a:cubicBezTo>
                    <a:pt x="155" y="200"/>
                    <a:pt x="155" y="200"/>
                    <a:pt x="155" y="200"/>
                  </a:cubicBezTo>
                  <a:cubicBezTo>
                    <a:pt x="49" y="95"/>
                    <a:pt x="49" y="95"/>
                    <a:pt x="49" y="95"/>
                  </a:cubicBezTo>
                  <a:cubicBezTo>
                    <a:pt x="95" y="49"/>
                    <a:pt x="95" y="49"/>
                    <a:pt x="95" y="49"/>
                  </a:cubicBezTo>
                  <a:cubicBezTo>
                    <a:pt x="110" y="65"/>
                    <a:pt x="110" y="65"/>
                    <a:pt x="110" y="65"/>
                  </a:cubicBezTo>
                  <a:cubicBezTo>
                    <a:pt x="95" y="80"/>
                    <a:pt x="95" y="80"/>
                    <a:pt x="95" y="80"/>
                  </a:cubicBezTo>
                  <a:cubicBezTo>
                    <a:pt x="91" y="84"/>
                    <a:pt x="91" y="91"/>
                    <a:pt x="95" y="95"/>
                  </a:cubicBezTo>
                  <a:cubicBezTo>
                    <a:pt x="97" y="97"/>
                    <a:pt x="100" y="98"/>
                    <a:pt x="102" y="98"/>
                  </a:cubicBezTo>
                  <a:cubicBezTo>
                    <a:pt x="105" y="98"/>
                    <a:pt x="108" y="97"/>
                    <a:pt x="110" y="95"/>
                  </a:cubicBezTo>
                  <a:cubicBezTo>
                    <a:pt x="125" y="80"/>
                    <a:pt x="125" y="80"/>
                    <a:pt x="125" y="80"/>
                  </a:cubicBezTo>
                  <a:cubicBezTo>
                    <a:pt x="140" y="95"/>
                    <a:pt x="140" y="95"/>
                    <a:pt x="140" y="95"/>
                  </a:cubicBezTo>
                  <a:cubicBezTo>
                    <a:pt x="125" y="110"/>
                    <a:pt x="125" y="110"/>
                    <a:pt x="125" y="110"/>
                  </a:cubicBezTo>
                  <a:cubicBezTo>
                    <a:pt x="121" y="114"/>
                    <a:pt x="121" y="121"/>
                    <a:pt x="125" y="125"/>
                  </a:cubicBezTo>
                  <a:cubicBezTo>
                    <a:pt x="127" y="127"/>
                    <a:pt x="130" y="128"/>
                    <a:pt x="132" y="128"/>
                  </a:cubicBezTo>
                  <a:cubicBezTo>
                    <a:pt x="135" y="128"/>
                    <a:pt x="138" y="127"/>
                    <a:pt x="140" y="125"/>
                  </a:cubicBezTo>
                  <a:cubicBezTo>
                    <a:pt x="155" y="110"/>
                    <a:pt x="155" y="110"/>
                    <a:pt x="155" y="110"/>
                  </a:cubicBezTo>
                  <a:cubicBezTo>
                    <a:pt x="170" y="125"/>
                    <a:pt x="170" y="125"/>
                    <a:pt x="170" y="125"/>
                  </a:cubicBezTo>
                  <a:cubicBezTo>
                    <a:pt x="155" y="140"/>
                    <a:pt x="155" y="140"/>
                    <a:pt x="155" y="140"/>
                  </a:cubicBezTo>
                  <a:cubicBezTo>
                    <a:pt x="151" y="144"/>
                    <a:pt x="151" y="151"/>
                    <a:pt x="155" y="155"/>
                  </a:cubicBezTo>
                  <a:cubicBezTo>
                    <a:pt x="157" y="157"/>
                    <a:pt x="160" y="158"/>
                    <a:pt x="163" y="158"/>
                  </a:cubicBezTo>
                  <a:cubicBezTo>
                    <a:pt x="165" y="158"/>
                    <a:pt x="168" y="157"/>
                    <a:pt x="170" y="155"/>
                  </a:cubicBezTo>
                  <a:cubicBezTo>
                    <a:pt x="185" y="140"/>
                    <a:pt x="185" y="140"/>
                    <a:pt x="185" y="140"/>
                  </a:cubicBezTo>
                  <a:cubicBezTo>
                    <a:pt x="200" y="155"/>
                    <a:pt x="200" y="155"/>
                    <a:pt x="200" y="155"/>
                  </a:cubicBezTo>
                  <a:cubicBezTo>
                    <a:pt x="193" y="163"/>
                    <a:pt x="193" y="163"/>
                    <a:pt x="193" y="163"/>
                  </a:cubicBezTo>
                  <a:cubicBezTo>
                    <a:pt x="191" y="165"/>
                    <a:pt x="190" y="167"/>
                    <a:pt x="190" y="170"/>
                  </a:cubicBezTo>
                  <a:cubicBezTo>
                    <a:pt x="190" y="173"/>
                    <a:pt x="191" y="176"/>
                    <a:pt x="193" y="178"/>
                  </a:cubicBezTo>
                  <a:cubicBezTo>
                    <a:pt x="200" y="185"/>
                    <a:pt x="200" y="185"/>
                    <a:pt x="200" y="185"/>
                  </a:cubicBezTo>
                  <a:cubicBezTo>
                    <a:pt x="185" y="200"/>
                    <a:pt x="185" y="200"/>
                    <a:pt x="185" y="200"/>
                  </a:cubicBezTo>
                  <a:lnTo>
                    <a:pt x="178" y="19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grpSp>
        <p:nvGrpSpPr>
          <p:cNvPr id="75" name="Group 351"/>
          <p:cNvGrpSpPr>
            <a:grpSpLocks noChangeAspect="1"/>
          </p:cNvGrpSpPr>
          <p:nvPr/>
        </p:nvGrpSpPr>
        <p:grpSpPr bwMode="auto">
          <a:xfrm>
            <a:off x="6633877" y="3040585"/>
            <a:ext cx="756616" cy="758841"/>
            <a:chOff x="2717" y="1172"/>
            <a:chExt cx="340" cy="341"/>
          </a:xfrm>
          <a:solidFill>
            <a:schemeClr val="bg1"/>
          </a:solidFill>
        </p:grpSpPr>
        <p:sp>
          <p:nvSpPr>
            <p:cNvPr id="76" name="Freeform 352"/>
            <p:cNvSpPr>
              <a:spLocks noEditPoints="1"/>
            </p:cNvSpPr>
            <p:nvPr/>
          </p:nvSpPr>
          <p:spPr bwMode="auto">
            <a:xfrm>
              <a:off x="2781" y="1264"/>
              <a:ext cx="212" cy="185"/>
            </a:xfrm>
            <a:custGeom>
              <a:avLst/>
              <a:gdLst>
                <a:gd name="T0" fmla="*/ 298 w 320"/>
                <a:gd name="T1" fmla="*/ 152 h 278"/>
                <a:gd name="T2" fmla="*/ 298 w 320"/>
                <a:gd name="T3" fmla="*/ 107 h 278"/>
                <a:gd name="T4" fmla="*/ 245 w 320"/>
                <a:gd name="T5" fmla="*/ 54 h 278"/>
                <a:gd name="T6" fmla="*/ 192 w 320"/>
                <a:gd name="T7" fmla="*/ 107 h 278"/>
                <a:gd name="T8" fmla="*/ 192 w 320"/>
                <a:gd name="T9" fmla="*/ 203 h 278"/>
                <a:gd name="T10" fmla="*/ 138 w 320"/>
                <a:gd name="T11" fmla="*/ 256 h 278"/>
                <a:gd name="T12" fmla="*/ 85 w 320"/>
                <a:gd name="T13" fmla="*/ 203 h 278"/>
                <a:gd name="T14" fmla="*/ 85 w 320"/>
                <a:gd name="T15" fmla="*/ 149 h 278"/>
                <a:gd name="T16" fmla="*/ 149 w 320"/>
                <a:gd name="T17" fmla="*/ 86 h 278"/>
                <a:gd name="T18" fmla="*/ 149 w 320"/>
                <a:gd name="T19" fmla="*/ 11 h 278"/>
                <a:gd name="T20" fmla="*/ 138 w 320"/>
                <a:gd name="T21" fmla="*/ 0 h 278"/>
                <a:gd name="T22" fmla="*/ 117 w 320"/>
                <a:gd name="T23" fmla="*/ 0 h 278"/>
                <a:gd name="T24" fmla="*/ 106 w 320"/>
                <a:gd name="T25" fmla="*/ 11 h 278"/>
                <a:gd name="T26" fmla="*/ 117 w 320"/>
                <a:gd name="T27" fmla="*/ 22 h 278"/>
                <a:gd name="T28" fmla="*/ 128 w 320"/>
                <a:gd name="T29" fmla="*/ 22 h 278"/>
                <a:gd name="T30" fmla="*/ 128 w 320"/>
                <a:gd name="T31" fmla="*/ 86 h 278"/>
                <a:gd name="T32" fmla="*/ 74 w 320"/>
                <a:gd name="T33" fmla="*/ 128 h 278"/>
                <a:gd name="T34" fmla="*/ 21 w 320"/>
                <a:gd name="T35" fmla="*/ 86 h 278"/>
                <a:gd name="T36" fmla="*/ 21 w 320"/>
                <a:gd name="T37" fmla="*/ 22 h 278"/>
                <a:gd name="T38" fmla="*/ 32 w 320"/>
                <a:gd name="T39" fmla="*/ 22 h 278"/>
                <a:gd name="T40" fmla="*/ 42 w 320"/>
                <a:gd name="T41" fmla="*/ 11 h 278"/>
                <a:gd name="T42" fmla="*/ 32 w 320"/>
                <a:gd name="T43" fmla="*/ 0 h 278"/>
                <a:gd name="T44" fmla="*/ 10 w 320"/>
                <a:gd name="T45" fmla="*/ 0 h 278"/>
                <a:gd name="T46" fmla="*/ 0 w 320"/>
                <a:gd name="T47" fmla="*/ 11 h 278"/>
                <a:gd name="T48" fmla="*/ 0 w 320"/>
                <a:gd name="T49" fmla="*/ 86 h 278"/>
                <a:gd name="T50" fmla="*/ 64 w 320"/>
                <a:gd name="T51" fmla="*/ 149 h 278"/>
                <a:gd name="T52" fmla="*/ 64 w 320"/>
                <a:gd name="T53" fmla="*/ 203 h 278"/>
                <a:gd name="T54" fmla="*/ 138 w 320"/>
                <a:gd name="T55" fmla="*/ 278 h 278"/>
                <a:gd name="T56" fmla="*/ 213 w 320"/>
                <a:gd name="T57" fmla="*/ 203 h 278"/>
                <a:gd name="T58" fmla="*/ 213 w 320"/>
                <a:gd name="T59" fmla="*/ 107 h 278"/>
                <a:gd name="T60" fmla="*/ 245 w 320"/>
                <a:gd name="T61" fmla="*/ 75 h 278"/>
                <a:gd name="T62" fmla="*/ 277 w 320"/>
                <a:gd name="T63" fmla="*/ 107 h 278"/>
                <a:gd name="T64" fmla="*/ 277 w 320"/>
                <a:gd name="T65" fmla="*/ 152 h 278"/>
                <a:gd name="T66" fmla="*/ 256 w 320"/>
                <a:gd name="T67" fmla="*/ 182 h 278"/>
                <a:gd name="T68" fmla="*/ 288 w 320"/>
                <a:gd name="T69" fmla="*/ 214 h 278"/>
                <a:gd name="T70" fmla="*/ 320 w 320"/>
                <a:gd name="T71" fmla="*/ 182 h 278"/>
                <a:gd name="T72" fmla="*/ 298 w 320"/>
                <a:gd name="T73" fmla="*/ 152 h 278"/>
                <a:gd name="T74" fmla="*/ 288 w 320"/>
                <a:gd name="T75" fmla="*/ 192 h 278"/>
                <a:gd name="T76" fmla="*/ 277 w 320"/>
                <a:gd name="T77" fmla="*/ 182 h 278"/>
                <a:gd name="T78" fmla="*/ 288 w 320"/>
                <a:gd name="T79" fmla="*/ 171 h 278"/>
                <a:gd name="T80" fmla="*/ 298 w 320"/>
                <a:gd name="T81" fmla="*/ 182 h 278"/>
                <a:gd name="T82" fmla="*/ 288 w 320"/>
                <a:gd name="T83" fmla="*/ 1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0" h="278">
                  <a:moveTo>
                    <a:pt x="298" y="152"/>
                  </a:moveTo>
                  <a:cubicBezTo>
                    <a:pt x="298" y="107"/>
                    <a:pt x="298" y="107"/>
                    <a:pt x="298" y="107"/>
                  </a:cubicBezTo>
                  <a:cubicBezTo>
                    <a:pt x="298" y="78"/>
                    <a:pt x="274" y="54"/>
                    <a:pt x="245" y="54"/>
                  </a:cubicBezTo>
                  <a:cubicBezTo>
                    <a:pt x="216" y="54"/>
                    <a:pt x="192" y="78"/>
                    <a:pt x="192" y="107"/>
                  </a:cubicBezTo>
                  <a:cubicBezTo>
                    <a:pt x="192" y="203"/>
                    <a:pt x="192" y="203"/>
                    <a:pt x="192" y="203"/>
                  </a:cubicBezTo>
                  <a:cubicBezTo>
                    <a:pt x="192" y="232"/>
                    <a:pt x="168" y="256"/>
                    <a:pt x="138" y="256"/>
                  </a:cubicBezTo>
                  <a:cubicBezTo>
                    <a:pt x="109" y="256"/>
                    <a:pt x="85" y="232"/>
                    <a:pt x="85" y="203"/>
                  </a:cubicBezTo>
                  <a:cubicBezTo>
                    <a:pt x="85" y="149"/>
                    <a:pt x="85" y="149"/>
                    <a:pt x="85" y="149"/>
                  </a:cubicBezTo>
                  <a:cubicBezTo>
                    <a:pt x="117" y="144"/>
                    <a:pt x="149" y="118"/>
                    <a:pt x="149" y="86"/>
                  </a:cubicBezTo>
                  <a:cubicBezTo>
                    <a:pt x="149" y="11"/>
                    <a:pt x="149" y="11"/>
                    <a:pt x="149" y="11"/>
                  </a:cubicBezTo>
                  <a:cubicBezTo>
                    <a:pt x="149" y="5"/>
                    <a:pt x="144" y="0"/>
                    <a:pt x="138" y="0"/>
                  </a:cubicBezTo>
                  <a:cubicBezTo>
                    <a:pt x="117" y="0"/>
                    <a:pt x="117" y="0"/>
                    <a:pt x="117" y="0"/>
                  </a:cubicBezTo>
                  <a:cubicBezTo>
                    <a:pt x="111" y="0"/>
                    <a:pt x="106" y="5"/>
                    <a:pt x="106" y="11"/>
                  </a:cubicBezTo>
                  <a:cubicBezTo>
                    <a:pt x="106" y="17"/>
                    <a:pt x="111" y="22"/>
                    <a:pt x="117" y="22"/>
                  </a:cubicBezTo>
                  <a:cubicBezTo>
                    <a:pt x="128" y="22"/>
                    <a:pt x="128" y="22"/>
                    <a:pt x="128" y="22"/>
                  </a:cubicBezTo>
                  <a:cubicBezTo>
                    <a:pt x="128" y="86"/>
                    <a:pt x="128" y="86"/>
                    <a:pt x="128" y="86"/>
                  </a:cubicBezTo>
                  <a:cubicBezTo>
                    <a:pt x="128" y="109"/>
                    <a:pt x="98" y="128"/>
                    <a:pt x="74" y="128"/>
                  </a:cubicBezTo>
                  <a:cubicBezTo>
                    <a:pt x="50" y="128"/>
                    <a:pt x="21" y="109"/>
                    <a:pt x="21" y="86"/>
                  </a:cubicBezTo>
                  <a:cubicBezTo>
                    <a:pt x="21" y="22"/>
                    <a:pt x="21" y="22"/>
                    <a:pt x="21" y="22"/>
                  </a:cubicBezTo>
                  <a:cubicBezTo>
                    <a:pt x="32" y="22"/>
                    <a:pt x="32" y="22"/>
                    <a:pt x="32" y="22"/>
                  </a:cubicBezTo>
                  <a:cubicBezTo>
                    <a:pt x="38" y="22"/>
                    <a:pt x="42" y="17"/>
                    <a:pt x="42" y="11"/>
                  </a:cubicBezTo>
                  <a:cubicBezTo>
                    <a:pt x="42" y="5"/>
                    <a:pt x="38" y="0"/>
                    <a:pt x="32" y="0"/>
                  </a:cubicBezTo>
                  <a:cubicBezTo>
                    <a:pt x="10" y="0"/>
                    <a:pt x="10" y="0"/>
                    <a:pt x="10" y="0"/>
                  </a:cubicBezTo>
                  <a:cubicBezTo>
                    <a:pt x="4" y="0"/>
                    <a:pt x="0" y="5"/>
                    <a:pt x="0" y="11"/>
                  </a:cubicBezTo>
                  <a:cubicBezTo>
                    <a:pt x="0" y="86"/>
                    <a:pt x="0" y="86"/>
                    <a:pt x="0" y="86"/>
                  </a:cubicBezTo>
                  <a:cubicBezTo>
                    <a:pt x="0" y="118"/>
                    <a:pt x="32" y="144"/>
                    <a:pt x="64" y="149"/>
                  </a:cubicBezTo>
                  <a:cubicBezTo>
                    <a:pt x="64" y="203"/>
                    <a:pt x="64" y="203"/>
                    <a:pt x="64" y="203"/>
                  </a:cubicBezTo>
                  <a:cubicBezTo>
                    <a:pt x="64" y="244"/>
                    <a:pt x="97" y="278"/>
                    <a:pt x="138" y="278"/>
                  </a:cubicBezTo>
                  <a:cubicBezTo>
                    <a:pt x="180" y="278"/>
                    <a:pt x="213" y="244"/>
                    <a:pt x="213" y="203"/>
                  </a:cubicBezTo>
                  <a:cubicBezTo>
                    <a:pt x="213" y="107"/>
                    <a:pt x="213" y="107"/>
                    <a:pt x="213" y="107"/>
                  </a:cubicBezTo>
                  <a:cubicBezTo>
                    <a:pt x="213" y="89"/>
                    <a:pt x="227" y="75"/>
                    <a:pt x="245" y="75"/>
                  </a:cubicBezTo>
                  <a:cubicBezTo>
                    <a:pt x="263" y="75"/>
                    <a:pt x="277" y="89"/>
                    <a:pt x="277" y="107"/>
                  </a:cubicBezTo>
                  <a:cubicBezTo>
                    <a:pt x="277" y="152"/>
                    <a:pt x="277" y="152"/>
                    <a:pt x="277" y="152"/>
                  </a:cubicBezTo>
                  <a:cubicBezTo>
                    <a:pt x="265" y="156"/>
                    <a:pt x="256" y="168"/>
                    <a:pt x="256" y="182"/>
                  </a:cubicBezTo>
                  <a:cubicBezTo>
                    <a:pt x="256" y="199"/>
                    <a:pt x="270" y="214"/>
                    <a:pt x="288" y="214"/>
                  </a:cubicBezTo>
                  <a:cubicBezTo>
                    <a:pt x="305" y="214"/>
                    <a:pt x="320" y="199"/>
                    <a:pt x="320" y="182"/>
                  </a:cubicBezTo>
                  <a:cubicBezTo>
                    <a:pt x="320" y="168"/>
                    <a:pt x="311" y="156"/>
                    <a:pt x="298" y="152"/>
                  </a:cubicBezTo>
                  <a:close/>
                  <a:moveTo>
                    <a:pt x="288" y="192"/>
                  </a:moveTo>
                  <a:cubicBezTo>
                    <a:pt x="282" y="192"/>
                    <a:pt x="277" y="188"/>
                    <a:pt x="277" y="182"/>
                  </a:cubicBezTo>
                  <a:cubicBezTo>
                    <a:pt x="277" y="176"/>
                    <a:pt x="282" y="171"/>
                    <a:pt x="288" y="171"/>
                  </a:cubicBezTo>
                  <a:cubicBezTo>
                    <a:pt x="294" y="171"/>
                    <a:pt x="298" y="176"/>
                    <a:pt x="298" y="182"/>
                  </a:cubicBezTo>
                  <a:cubicBezTo>
                    <a:pt x="298" y="188"/>
                    <a:pt x="294" y="192"/>
                    <a:pt x="288" y="1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77" name="Freeform 353"/>
            <p:cNvSpPr>
              <a:spLocks noEditPoints="1"/>
            </p:cNvSpPr>
            <p:nvPr/>
          </p:nvSpPr>
          <p:spPr bwMode="auto">
            <a:xfrm>
              <a:off x="2717" y="1172"/>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grpSp>
        <p:nvGrpSpPr>
          <p:cNvPr id="84" name="Group 763"/>
          <p:cNvGrpSpPr>
            <a:grpSpLocks noChangeAspect="1"/>
          </p:cNvGrpSpPr>
          <p:nvPr/>
        </p:nvGrpSpPr>
        <p:grpSpPr bwMode="gray">
          <a:xfrm>
            <a:off x="6617892" y="3992042"/>
            <a:ext cx="781838" cy="779546"/>
            <a:chOff x="3203" y="3365"/>
            <a:chExt cx="341" cy="340"/>
          </a:xfrm>
          <a:solidFill>
            <a:schemeClr val="bg1"/>
          </a:solidFill>
        </p:grpSpPr>
        <p:sp>
          <p:nvSpPr>
            <p:cNvPr id="85" name="Freeform 764"/>
            <p:cNvSpPr>
              <a:spLocks noEditPoints="1"/>
            </p:cNvSpPr>
            <p:nvPr/>
          </p:nvSpPr>
          <p:spPr bwMode="gray">
            <a:xfrm>
              <a:off x="3295" y="3429"/>
              <a:ext cx="156" cy="212"/>
            </a:xfrm>
            <a:custGeom>
              <a:avLst/>
              <a:gdLst>
                <a:gd name="T0" fmla="*/ 11 w 235"/>
                <a:gd name="T1" fmla="*/ 0 h 320"/>
                <a:gd name="T2" fmla="*/ 0 w 235"/>
                <a:gd name="T3" fmla="*/ 309 h 320"/>
                <a:gd name="T4" fmla="*/ 224 w 235"/>
                <a:gd name="T5" fmla="*/ 320 h 320"/>
                <a:gd name="T6" fmla="*/ 235 w 235"/>
                <a:gd name="T7" fmla="*/ 10 h 320"/>
                <a:gd name="T8" fmla="*/ 214 w 235"/>
                <a:gd name="T9" fmla="*/ 298 h 320"/>
                <a:gd name="T10" fmla="*/ 22 w 235"/>
                <a:gd name="T11" fmla="*/ 21 h 320"/>
                <a:gd name="T12" fmla="*/ 214 w 235"/>
                <a:gd name="T13" fmla="*/ 298 h 320"/>
                <a:gd name="T14" fmla="*/ 182 w 235"/>
                <a:gd name="T15" fmla="*/ 106 h 320"/>
                <a:gd name="T16" fmla="*/ 192 w 235"/>
                <a:gd name="T17" fmla="*/ 53 h 320"/>
                <a:gd name="T18" fmla="*/ 54 w 235"/>
                <a:gd name="T19" fmla="*/ 42 h 320"/>
                <a:gd name="T20" fmla="*/ 43 w 235"/>
                <a:gd name="T21" fmla="*/ 96 h 320"/>
                <a:gd name="T22" fmla="*/ 64 w 235"/>
                <a:gd name="T23" fmla="*/ 64 h 320"/>
                <a:gd name="T24" fmla="*/ 171 w 235"/>
                <a:gd name="T25" fmla="*/ 85 h 320"/>
                <a:gd name="T26" fmla="*/ 64 w 235"/>
                <a:gd name="T27" fmla="*/ 64 h 320"/>
                <a:gd name="T28" fmla="*/ 54 w 235"/>
                <a:gd name="T29" fmla="*/ 128 h 320"/>
                <a:gd name="T30" fmla="*/ 54 w 235"/>
                <a:gd name="T31" fmla="*/ 149 h 320"/>
                <a:gd name="T32" fmla="*/ 107 w 235"/>
                <a:gd name="T33" fmla="*/ 138 h 320"/>
                <a:gd name="T34" fmla="*/ 86 w 235"/>
                <a:gd name="T35" fmla="*/ 138 h 320"/>
                <a:gd name="T36" fmla="*/ 107 w 235"/>
                <a:gd name="T37" fmla="*/ 138 h 320"/>
                <a:gd name="T38" fmla="*/ 139 w 235"/>
                <a:gd name="T39" fmla="*/ 149 h 320"/>
                <a:gd name="T40" fmla="*/ 139 w 235"/>
                <a:gd name="T41" fmla="*/ 128 h 320"/>
                <a:gd name="T42" fmla="*/ 192 w 235"/>
                <a:gd name="T43" fmla="*/ 138 h 320"/>
                <a:gd name="T44" fmla="*/ 171 w 235"/>
                <a:gd name="T45" fmla="*/ 138 h 320"/>
                <a:gd name="T46" fmla="*/ 192 w 235"/>
                <a:gd name="T47" fmla="*/ 138 h 320"/>
                <a:gd name="T48" fmla="*/ 54 w 235"/>
                <a:gd name="T49" fmla="*/ 170 h 320"/>
                <a:gd name="T50" fmla="*/ 54 w 235"/>
                <a:gd name="T51" fmla="*/ 192 h 320"/>
                <a:gd name="T52" fmla="*/ 107 w 235"/>
                <a:gd name="T53" fmla="*/ 181 h 320"/>
                <a:gd name="T54" fmla="*/ 86 w 235"/>
                <a:gd name="T55" fmla="*/ 181 h 320"/>
                <a:gd name="T56" fmla="*/ 107 w 235"/>
                <a:gd name="T57" fmla="*/ 181 h 320"/>
                <a:gd name="T58" fmla="*/ 139 w 235"/>
                <a:gd name="T59" fmla="*/ 192 h 320"/>
                <a:gd name="T60" fmla="*/ 139 w 235"/>
                <a:gd name="T61" fmla="*/ 170 h 320"/>
                <a:gd name="T62" fmla="*/ 192 w 235"/>
                <a:gd name="T63" fmla="*/ 181 h 320"/>
                <a:gd name="T64" fmla="*/ 171 w 235"/>
                <a:gd name="T65" fmla="*/ 181 h 320"/>
                <a:gd name="T66" fmla="*/ 192 w 235"/>
                <a:gd name="T67" fmla="*/ 181 h 320"/>
                <a:gd name="T68" fmla="*/ 54 w 235"/>
                <a:gd name="T69" fmla="*/ 213 h 320"/>
                <a:gd name="T70" fmla="*/ 54 w 235"/>
                <a:gd name="T71" fmla="*/ 234 h 320"/>
                <a:gd name="T72" fmla="*/ 107 w 235"/>
                <a:gd name="T73" fmla="*/ 224 h 320"/>
                <a:gd name="T74" fmla="*/ 86 w 235"/>
                <a:gd name="T75" fmla="*/ 224 h 320"/>
                <a:gd name="T76" fmla="*/ 107 w 235"/>
                <a:gd name="T77" fmla="*/ 224 h 320"/>
                <a:gd name="T78" fmla="*/ 139 w 235"/>
                <a:gd name="T79" fmla="*/ 234 h 320"/>
                <a:gd name="T80" fmla="*/ 139 w 235"/>
                <a:gd name="T81" fmla="*/ 213 h 320"/>
                <a:gd name="T82" fmla="*/ 192 w 235"/>
                <a:gd name="T83" fmla="*/ 224 h 320"/>
                <a:gd name="T84" fmla="*/ 182 w 235"/>
                <a:gd name="T85" fmla="*/ 277 h 320"/>
                <a:gd name="T86" fmla="*/ 171 w 235"/>
                <a:gd name="T87" fmla="*/ 224 h 320"/>
                <a:gd name="T88" fmla="*/ 192 w 235"/>
                <a:gd name="T89" fmla="*/ 224 h 320"/>
                <a:gd name="T90" fmla="*/ 54 w 235"/>
                <a:gd name="T91" fmla="*/ 256 h 320"/>
                <a:gd name="T92" fmla="*/ 54 w 235"/>
                <a:gd name="T93" fmla="*/ 277 h 320"/>
                <a:gd name="T94" fmla="*/ 107 w 235"/>
                <a:gd name="T95" fmla="*/ 266 h 320"/>
                <a:gd name="T96" fmla="*/ 86 w 235"/>
                <a:gd name="T97" fmla="*/ 266 h 320"/>
                <a:gd name="T98" fmla="*/ 107 w 235"/>
                <a:gd name="T99" fmla="*/ 266 h 320"/>
                <a:gd name="T100" fmla="*/ 139 w 235"/>
                <a:gd name="T101" fmla="*/ 277 h 320"/>
                <a:gd name="T102" fmla="*/ 139 w 235"/>
                <a:gd name="T10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5" h="320">
                  <a:moveTo>
                    <a:pt x="224" y="0"/>
                  </a:move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10"/>
                    <a:pt x="235" y="10"/>
                    <a:pt x="235" y="10"/>
                  </a:cubicBezTo>
                  <a:cubicBezTo>
                    <a:pt x="235" y="4"/>
                    <a:pt x="230" y="0"/>
                    <a:pt x="224" y="0"/>
                  </a:cubicBezTo>
                  <a:close/>
                  <a:moveTo>
                    <a:pt x="214" y="298"/>
                  </a:moveTo>
                  <a:cubicBezTo>
                    <a:pt x="22" y="298"/>
                    <a:pt x="22" y="298"/>
                    <a:pt x="22" y="298"/>
                  </a:cubicBezTo>
                  <a:cubicBezTo>
                    <a:pt x="22" y="21"/>
                    <a:pt x="22" y="21"/>
                    <a:pt x="22" y="21"/>
                  </a:cubicBezTo>
                  <a:cubicBezTo>
                    <a:pt x="214" y="21"/>
                    <a:pt x="214" y="21"/>
                    <a:pt x="214" y="21"/>
                  </a:cubicBezTo>
                  <a:lnTo>
                    <a:pt x="214" y="298"/>
                  </a:lnTo>
                  <a:close/>
                  <a:moveTo>
                    <a:pt x="54" y="106"/>
                  </a:moveTo>
                  <a:cubicBezTo>
                    <a:pt x="182" y="106"/>
                    <a:pt x="182" y="106"/>
                    <a:pt x="182" y="106"/>
                  </a:cubicBezTo>
                  <a:cubicBezTo>
                    <a:pt x="188" y="106"/>
                    <a:pt x="192" y="102"/>
                    <a:pt x="192" y="96"/>
                  </a:cubicBezTo>
                  <a:cubicBezTo>
                    <a:pt x="192" y="53"/>
                    <a:pt x="192" y="53"/>
                    <a:pt x="192" y="53"/>
                  </a:cubicBezTo>
                  <a:cubicBezTo>
                    <a:pt x="192" y="47"/>
                    <a:pt x="188" y="42"/>
                    <a:pt x="182" y="42"/>
                  </a:cubicBezTo>
                  <a:cubicBezTo>
                    <a:pt x="54" y="42"/>
                    <a:pt x="54" y="42"/>
                    <a:pt x="54" y="42"/>
                  </a:cubicBezTo>
                  <a:cubicBezTo>
                    <a:pt x="48" y="42"/>
                    <a:pt x="43" y="47"/>
                    <a:pt x="43" y="53"/>
                  </a:cubicBezTo>
                  <a:cubicBezTo>
                    <a:pt x="43" y="96"/>
                    <a:pt x="43" y="96"/>
                    <a:pt x="43" y="96"/>
                  </a:cubicBezTo>
                  <a:cubicBezTo>
                    <a:pt x="43" y="102"/>
                    <a:pt x="48" y="106"/>
                    <a:pt x="54" y="106"/>
                  </a:cubicBezTo>
                  <a:close/>
                  <a:moveTo>
                    <a:pt x="64" y="64"/>
                  </a:moveTo>
                  <a:cubicBezTo>
                    <a:pt x="171" y="64"/>
                    <a:pt x="171" y="64"/>
                    <a:pt x="171" y="64"/>
                  </a:cubicBezTo>
                  <a:cubicBezTo>
                    <a:pt x="171" y="85"/>
                    <a:pt x="171" y="85"/>
                    <a:pt x="171" y="85"/>
                  </a:cubicBezTo>
                  <a:cubicBezTo>
                    <a:pt x="64" y="85"/>
                    <a:pt x="64" y="85"/>
                    <a:pt x="64" y="85"/>
                  </a:cubicBezTo>
                  <a:lnTo>
                    <a:pt x="64" y="64"/>
                  </a:lnTo>
                  <a:close/>
                  <a:moveTo>
                    <a:pt x="43" y="138"/>
                  </a:moveTo>
                  <a:cubicBezTo>
                    <a:pt x="43" y="132"/>
                    <a:pt x="48" y="128"/>
                    <a:pt x="54" y="128"/>
                  </a:cubicBezTo>
                  <a:cubicBezTo>
                    <a:pt x="60" y="128"/>
                    <a:pt x="64" y="132"/>
                    <a:pt x="64" y="138"/>
                  </a:cubicBezTo>
                  <a:cubicBezTo>
                    <a:pt x="64" y="144"/>
                    <a:pt x="60" y="149"/>
                    <a:pt x="54" y="149"/>
                  </a:cubicBezTo>
                  <a:cubicBezTo>
                    <a:pt x="48" y="149"/>
                    <a:pt x="43" y="144"/>
                    <a:pt x="43" y="138"/>
                  </a:cubicBezTo>
                  <a:close/>
                  <a:moveTo>
                    <a:pt x="107" y="138"/>
                  </a:moveTo>
                  <a:cubicBezTo>
                    <a:pt x="107" y="144"/>
                    <a:pt x="102" y="149"/>
                    <a:pt x="96" y="149"/>
                  </a:cubicBezTo>
                  <a:cubicBezTo>
                    <a:pt x="90" y="149"/>
                    <a:pt x="86" y="144"/>
                    <a:pt x="86" y="138"/>
                  </a:cubicBezTo>
                  <a:cubicBezTo>
                    <a:pt x="86" y="132"/>
                    <a:pt x="90" y="128"/>
                    <a:pt x="96" y="128"/>
                  </a:cubicBezTo>
                  <a:cubicBezTo>
                    <a:pt x="102" y="128"/>
                    <a:pt x="107" y="132"/>
                    <a:pt x="107" y="138"/>
                  </a:cubicBezTo>
                  <a:close/>
                  <a:moveTo>
                    <a:pt x="150" y="138"/>
                  </a:moveTo>
                  <a:cubicBezTo>
                    <a:pt x="150" y="144"/>
                    <a:pt x="145" y="149"/>
                    <a:pt x="139" y="149"/>
                  </a:cubicBezTo>
                  <a:cubicBezTo>
                    <a:pt x="133" y="149"/>
                    <a:pt x="128" y="144"/>
                    <a:pt x="128" y="138"/>
                  </a:cubicBezTo>
                  <a:cubicBezTo>
                    <a:pt x="128" y="132"/>
                    <a:pt x="133" y="128"/>
                    <a:pt x="139" y="128"/>
                  </a:cubicBezTo>
                  <a:cubicBezTo>
                    <a:pt x="145" y="128"/>
                    <a:pt x="150" y="132"/>
                    <a:pt x="150" y="138"/>
                  </a:cubicBezTo>
                  <a:close/>
                  <a:moveTo>
                    <a:pt x="192" y="138"/>
                  </a:moveTo>
                  <a:cubicBezTo>
                    <a:pt x="192" y="144"/>
                    <a:pt x="188" y="149"/>
                    <a:pt x="182" y="149"/>
                  </a:cubicBezTo>
                  <a:cubicBezTo>
                    <a:pt x="176" y="149"/>
                    <a:pt x="171" y="144"/>
                    <a:pt x="171" y="138"/>
                  </a:cubicBezTo>
                  <a:cubicBezTo>
                    <a:pt x="171" y="132"/>
                    <a:pt x="176" y="128"/>
                    <a:pt x="182" y="128"/>
                  </a:cubicBezTo>
                  <a:cubicBezTo>
                    <a:pt x="188" y="128"/>
                    <a:pt x="192" y="132"/>
                    <a:pt x="192" y="138"/>
                  </a:cubicBezTo>
                  <a:close/>
                  <a:moveTo>
                    <a:pt x="43" y="181"/>
                  </a:moveTo>
                  <a:cubicBezTo>
                    <a:pt x="43" y="175"/>
                    <a:pt x="48" y="170"/>
                    <a:pt x="54" y="170"/>
                  </a:cubicBezTo>
                  <a:cubicBezTo>
                    <a:pt x="60" y="170"/>
                    <a:pt x="64" y="175"/>
                    <a:pt x="64" y="181"/>
                  </a:cubicBezTo>
                  <a:cubicBezTo>
                    <a:pt x="64" y="187"/>
                    <a:pt x="60" y="192"/>
                    <a:pt x="54" y="192"/>
                  </a:cubicBezTo>
                  <a:cubicBezTo>
                    <a:pt x="48" y="192"/>
                    <a:pt x="43" y="187"/>
                    <a:pt x="43" y="181"/>
                  </a:cubicBezTo>
                  <a:close/>
                  <a:moveTo>
                    <a:pt x="107" y="181"/>
                  </a:moveTo>
                  <a:cubicBezTo>
                    <a:pt x="107" y="187"/>
                    <a:pt x="102" y="192"/>
                    <a:pt x="96" y="192"/>
                  </a:cubicBezTo>
                  <a:cubicBezTo>
                    <a:pt x="90" y="192"/>
                    <a:pt x="86" y="187"/>
                    <a:pt x="86" y="181"/>
                  </a:cubicBezTo>
                  <a:cubicBezTo>
                    <a:pt x="86" y="175"/>
                    <a:pt x="90" y="170"/>
                    <a:pt x="96" y="170"/>
                  </a:cubicBezTo>
                  <a:cubicBezTo>
                    <a:pt x="102" y="170"/>
                    <a:pt x="107" y="175"/>
                    <a:pt x="107" y="181"/>
                  </a:cubicBezTo>
                  <a:close/>
                  <a:moveTo>
                    <a:pt x="150" y="181"/>
                  </a:moveTo>
                  <a:cubicBezTo>
                    <a:pt x="150" y="187"/>
                    <a:pt x="145" y="192"/>
                    <a:pt x="139" y="192"/>
                  </a:cubicBezTo>
                  <a:cubicBezTo>
                    <a:pt x="133" y="192"/>
                    <a:pt x="128" y="187"/>
                    <a:pt x="128" y="181"/>
                  </a:cubicBezTo>
                  <a:cubicBezTo>
                    <a:pt x="128" y="175"/>
                    <a:pt x="133" y="170"/>
                    <a:pt x="139" y="170"/>
                  </a:cubicBezTo>
                  <a:cubicBezTo>
                    <a:pt x="145" y="170"/>
                    <a:pt x="150" y="175"/>
                    <a:pt x="150" y="181"/>
                  </a:cubicBezTo>
                  <a:close/>
                  <a:moveTo>
                    <a:pt x="192" y="181"/>
                  </a:moveTo>
                  <a:cubicBezTo>
                    <a:pt x="192" y="187"/>
                    <a:pt x="188" y="192"/>
                    <a:pt x="182" y="192"/>
                  </a:cubicBezTo>
                  <a:cubicBezTo>
                    <a:pt x="176" y="192"/>
                    <a:pt x="171" y="187"/>
                    <a:pt x="171" y="181"/>
                  </a:cubicBezTo>
                  <a:cubicBezTo>
                    <a:pt x="171" y="175"/>
                    <a:pt x="176" y="170"/>
                    <a:pt x="182" y="170"/>
                  </a:cubicBezTo>
                  <a:cubicBezTo>
                    <a:pt x="188" y="170"/>
                    <a:pt x="192" y="175"/>
                    <a:pt x="192" y="181"/>
                  </a:cubicBezTo>
                  <a:close/>
                  <a:moveTo>
                    <a:pt x="43" y="224"/>
                  </a:moveTo>
                  <a:cubicBezTo>
                    <a:pt x="43" y="218"/>
                    <a:pt x="48" y="213"/>
                    <a:pt x="54" y="213"/>
                  </a:cubicBezTo>
                  <a:cubicBezTo>
                    <a:pt x="60" y="213"/>
                    <a:pt x="64" y="218"/>
                    <a:pt x="64" y="224"/>
                  </a:cubicBezTo>
                  <a:cubicBezTo>
                    <a:pt x="64" y="230"/>
                    <a:pt x="60" y="234"/>
                    <a:pt x="54" y="234"/>
                  </a:cubicBezTo>
                  <a:cubicBezTo>
                    <a:pt x="48" y="234"/>
                    <a:pt x="43" y="230"/>
                    <a:pt x="43" y="224"/>
                  </a:cubicBezTo>
                  <a:close/>
                  <a:moveTo>
                    <a:pt x="107" y="224"/>
                  </a:moveTo>
                  <a:cubicBezTo>
                    <a:pt x="107" y="230"/>
                    <a:pt x="102" y="234"/>
                    <a:pt x="96" y="234"/>
                  </a:cubicBezTo>
                  <a:cubicBezTo>
                    <a:pt x="90" y="234"/>
                    <a:pt x="86" y="230"/>
                    <a:pt x="86" y="224"/>
                  </a:cubicBezTo>
                  <a:cubicBezTo>
                    <a:pt x="86" y="218"/>
                    <a:pt x="90" y="213"/>
                    <a:pt x="96" y="213"/>
                  </a:cubicBezTo>
                  <a:cubicBezTo>
                    <a:pt x="102" y="213"/>
                    <a:pt x="107" y="218"/>
                    <a:pt x="107" y="224"/>
                  </a:cubicBezTo>
                  <a:close/>
                  <a:moveTo>
                    <a:pt x="150" y="224"/>
                  </a:moveTo>
                  <a:cubicBezTo>
                    <a:pt x="150" y="230"/>
                    <a:pt x="145" y="234"/>
                    <a:pt x="139" y="234"/>
                  </a:cubicBezTo>
                  <a:cubicBezTo>
                    <a:pt x="133" y="234"/>
                    <a:pt x="128" y="230"/>
                    <a:pt x="128" y="224"/>
                  </a:cubicBezTo>
                  <a:cubicBezTo>
                    <a:pt x="128" y="218"/>
                    <a:pt x="133" y="213"/>
                    <a:pt x="139" y="213"/>
                  </a:cubicBezTo>
                  <a:cubicBezTo>
                    <a:pt x="145" y="213"/>
                    <a:pt x="150" y="218"/>
                    <a:pt x="150" y="224"/>
                  </a:cubicBezTo>
                  <a:close/>
                  <a:moveTo>
                    <a:pt x="192" y="224"/>
                  </a:moveTo>
                  <a:cubicBezTo>
                    <a:pt x="192" y="266"/>
                    <a:pt x="192" y="266"/>
                    <a:pt x="192" y="266"/>
                  </a:cubicBezTo>
                  <a:cubicBezTo>
                    <a:pt x="192" y="272"/>
                    <a:pt x="188" y="277"/>
                    <a:pt x="182" y="277"/>
                  </a:cubicBezTo>
                  <a:cubicBezTo>
                    <a:pt x="176" y="277"/>
                    <a:pt x="171" y="272"/>
                    <a:pt x="171" y="266"/>
                  </a:cubicBezTo>
                  <a:cubicBezTo>
                    <a:pt x="171" y="224"/>
                    <a:pt x="171" y="224"/>
                    <a:pt x="171" y="224"/>
                  </a:cubicBezTo>
                  <a:cubicBezTo>
                    <a:pt x="171" y="218"/>
                    <a:pt x="176" y="213"/>
                    <a:pt x="182" y="213"/>
                  </a:cubicBezTo>
                  <a:cubicBezTo>
                    <a:pt x="188" y="213"/>
                    <a:pt x="192" y="218"/>
                    <a:pt x="192" y="224"/>
                  </a:cubicBezTo>
                  <a:close/>
                  <a:moveTo>
                    <a:pt x="43" y="266"/>
                  </a:moveTo>
                  <a:cubicBezTo>
                    <a:pt x="43" y="260"/>
                    <a:pt x="48" y="256"/>
                    <a:pt x="54" y="256"/>
                  </a:cubicBezTo>
                  <a:cubicBezTo>
                    <a:pt x="60" y="256"/>
                    <a:pt x="64" y="260"/>
                    <a:pt x="64" y="266"/>
                  </a:cubicBezTo>
                  <a:cubicBezTo>
                    <a:pt x="64" y="272"/>
                    <a:pt x="60" y="277"/>
                    <a:pt x="54" y="277"/>
                  </a:cubicBezTo>
                  <a:cubicBezTo>
                    <a:pt x="48" y="277"/>
                    <a:pt x="43" y="272"/>
                    <a:pt x="43" y="266"/>
                  </a:cubicBezTo>
                  <a:close/>
                  <a:moveTo>
                    <a:pt x="107" y="266"/>
                  </a:moveTo>
                  <a:cubicBezTo>
                    <a:pt x="107" y="272"/>
                    <a:pt x="102" y="277"/>
                    <a:pt x="96" y="277"/>
                  </a:cubicBezTo>
                  <a:cubicBezTo>
                    <a:pt x="90" y="277"/>
                    <a:pt x="86" y="272"/>
                    <a:pt x="86" y="266"/>
                  </a:cubicBezTo>
                  <a:cubicBezTo>
                    <a:pt x="86" y="260"/>
                    <a:pt x="90" y="256"/>
                    <a:pt x="96" y="256"/>
                  </a:cubicBezTo>
                  <a:cubicBezTo>
                    <a:pt x="102" y="256"/>
                    <a:pt x="107" y="260"/>
                    <a:pt x="107" y="266"/>
                  </a:cubicBezTo>
                  <a:close/>
                  <a:moveTo>
                    <a:pt x="150" y="266"/>
                  </a:moveTo>
                  <a:cubicBezTo>
                    <a:pt x="150" y="272"/>
                    <a:pt x="145" y="277"/>
                    <a:pt x="139" y="277"/>
                  </a:cubicBezTo>
                  <a:cubicBezTo>
                    <a:pt x="133" y="277"/>
                    <a:pt x="128" y="272"/>
                    <a:pt x="128" y="266"/>
                  </a:cubicBezTo>
                  <a:cubicBezTo>
                    <a:pt x="128" y="260"/>
                    <a:pt x="133" y="256"/>
                    <a:pt x="139" y="256"/>
                  </a:cubicBezTo>
                  <a:cubicBezTo>
                    <a:pt x="145" y="256"/>
                    <a:pt x="150" y="260"/>
                    <a:pt x="150"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765"/>
            <p:cNvSpPr>
              <a:spLocks noEditPoints="1"/>
            </p:cNvSpPr>
            <p:nvPr/>
          </p:nvSpPr>
          <p:spPr bwMode="gray">
            <a:xfrm>
              <a:off x="3203" y="3365"/>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90" name="Group 282"/>
          <p:cNvGrpSpPr>
            <a:grpSpLocks noChangeAspect="1"/>
          </p:cNvGrpSpPr>
          <p:nvPr/>
        </p:nvGrpSpPr>
        <p:grpSpPr bwMode="auto">
          <a:xfrm>
            <a:off x="5707179" y="4510894"/>
            <a:ext cx="750762" cy="750762"/>
            <a:chOff x="7007" y="1580"/>
            <a:chExt cx="340" cy="340"/>
          </a:xfrm>
          <a:solidFill>
            <a:schemeClr val="bg1"/>
          </a:solidFill>
        </p:grpSpPr>
        <p:sp>
          <p:nvSpPr>
            <p:cNvPr id="91" name="Freeform 90"/>
            <p:cNvSpPr>
              <a:spLocks noEditPoints="1"/>
            </p:cNvSpPr>
            <p:nvPr/>
          </p:nvSpPr>
          <p:spPr bwMode="auto">
            <a:xfrm>
              <a:off x="7007" y="158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92" name="Freeform 91"/>
            <p:cNvSpPr>
              <a:spLocks noEditPoints="1"/>
            </p:cNvSpPr>
            <p:nvPr/>
          </p:nvSpPr>
          <p:spPr bwMode="auto">
            <a:xfrm>
              <a:off x="7069" y="1650"/>
              <a:ext cx="216" cy="185"/>
            </a:xfrm>
            <a:custGeom>
              <a:avLst/>
              <a:gdLst>
                <a:gd name="T0" fmla="*/ 313 w 325"/>
                <a:gd name="T1" fmla="*/ 175 h 278"/>
                <a:gd name="T2" fmla="*/ 290 w 325"/>
                <a:gd name="T3" fmla="*/ 154 h 278"/>
                <a:gd name="T4" fmla="*/ 247 w 325"/>
                <a:gd name="T5" fmla="*/ 44 h 278"/>
                <a:gd name="T6" fmla="*/ 230 w 325"/>
                <a:gd name="T7" fmla="*/ 29 h 278"/>
                <a:gd name="T8" fmla="*/ 194 w 325"/>
                <a:gd name="T9" fmla="*/ 11 h 278"/>
                <a:gd name="T10" fmla="*/ 140 w 325"/>
                <a:gd name="T11" fmla="*/ 0 h 278"/>
                <a:gd name="T12" fmla="*/ 130 w 325"/>
                <a:gd name="T13" fmla="*/ 14 h 278"/>
                <a:gd name="T14" fmla="*/ 82 w 325"/>
                <a:gd name="T15" fmla="*/ 35 h 278"/>
                <a:gd name="T16" fmla="*/ 76 w 325"/>
                <a:gd name="T17" fmla="*/ 50 h 278"/>
                <a:gd name="T18" fmla="*/ 34 w 325"/>
                <a:gd name="T19" fmla="*/ 168 h 278"/>
                <a:gd name="T20" fmla="*/ 4 w 325"/>
                <a:gd name="T21" fmla="*/ 183 h 278"/>
                <a:gd name="T22" fmla="*/ 24 w 325"/>
                <a:gd name="T23" fmla="*/ 262 h 278"/>
                <a:gd name="T24" fmla="*/ 162 w 325"/>
                <a:gd name="T25" fmla="*/ 278 h 278"/>
                <a:gd name="T26" fmla="*/ 163 w 325"/>
                <a:gd name="T27" fmla="*/ 278 h 278"/>
                <a:gd name="T28" fmla="*/ 300 w 325"/>
                <a:gd name="T29" fmla="*/ 262 h 278"/>
                <a:gd name="T30" fmla="*/ 320 w 325"/>
                <a:gd name="T31" fmla="*/ 183 h 278"/>
                <a:gd name="T32" fmla="*/ 76 w 325"/>
                <a:gd name="T33" fmla="*/ 86 h 278"/>
                <a:gd name="T34" fmla="*/ 87 w 325"/>
                <a:gd name="T35" fmla="*/ 155 h 278"/>
                <a:gd name="T36" fmla="*/ 98 w 325"/>
                <a:gd name="T37" fmla="*/ 51 h 278"/>
                <a:gd name="T38" fmla="*/ 130 w 325"/>
                <a:gd name="T39" fmla="*/ 36 h 278"/>
                <a:gd name="T40" fmla="*/ 123 w 325"/>
                <a:gd name="T41" fmla="*/ 91 h 278"/>
                <a:gd name="T42" fmla="*/ 141 w 325"/>
                <a:gd name="T43" fmla="*/ 102 h 278"/>
                <a:gd name="T44" fmla="*/ 151 w 325"/>
                <a:gd name="T45" fmla="*/ 83 h 278"/>
                <a:gd name="T46" fmla="*/ 151 w 325"/>
                <a:gd name="T47" fmla="*/ 22 h 278"/>
                <a:gd name="T48" fmla="*/ 172 w 325"/>
                <a:gd name="T49" fmla="*/ 23 h 278"/>
                <a:gd name="T50" fmla="*/ 174 w 325"/>
                <a:gd name="T51" fmla="*/ 88 h 278"/>
                <a:gd name="T52" fmla="*/ 185 w 325"/>
                <a:gd name="T53" fmla="*/ 105 h 278"/>
                <a:gd name="T54" fmla="*/ 189 w 325"/>
                <a:gd name="T55" fmla="*/ 107 h 278"/>
                <a:gd name="T56" fmla="*/ 191 w 325"/>
                <a:gd name="T57" fmla="*/ 107 h 278"/>
                <a:gd name="T58" fmla="*/ 193 w 325"/>
                <a:gd name="T59" fmla="*/ 107 h 278"/>
                <a:gd name="T60" fmla="*/ 200 w 325"/>
                <a:gd name="T61" fmla="*/ 91 h 278"/>
                <a:gd name="T62" fmla="*/ 194 w 325"/>
                <a:gd name="T63" fmla="*/ 36 h 278"/>
                <a:gd name="T64" fmla="*/ 226 w 325"/>
                <a:gd name="T65" fmla="*/ 51 h 278"/>
                <a:gd name="T66" fmla="*/ 236 w 325"/>
                <a:gd name="T67" fmla="*/ 155 h 278"/>
                <a:gd name="T68" fmla="*/ 247 w 325"/>
                <a:gd name="T69" fmla="*/ 86 h 278"/>
                <a:gd name="T70" fmla="*/ 268 w 325"/>
                <a:gd name="T71" fmla="*/ 187 h 278"/>
                <a:gd name="T72" fmla="*/ 55 w 325"/>
                <a:gd name="T73" fmla="*/ 188 h 278"/>
                <a:gd name="T74" fmla="*/ 300 w 325"/>
                <a:gd name="T75" fmla="*/ 213 h 278"/>
                <a:gd name="T76" fmla="*/ 163 w 325"/>
                <a:gd name="T77" fmla="*/ 256 h 278"/>
                <a:gd name="T78" fmla="*/ 162 w 325"/>
                <a:gd name="T79" fmla="*/ 256 h 278"/>
                <a:gd name="T80" fmla="*/ 24 w 325"/>
                <a:gd name="T81" fmla="*/ 213 h 278"/>
                <a:gd name="T82" fmla="*/ 34 w 325"/>
                <a:gd name="T83" fmla="*/ 191 h 278"/>
                <a:gd name="T84" fmla="*/ 36 w 325"/>
                <a:gd name="T85" fmla="*/ 199 h 278"/>
                <a:gd name="T86" fmla="*/ 285 w 325"/>
                <a:gd name="T87" fmla="*/ 201 h 278"/>
                <a:gd name="T88" fmla="*/ 290 w 325"/>
                <a:gd name="T89" fmla="*/ 191 h 278"/>
                <a:gd name="T90" fmla="*/ 300 w 325"/>
                <a:gd name="T91" fmla="*/ 21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5" h="278">
                  <a:moveTo>
                    <a:pt x="320" y="183"/>
                  </a:moveTo>
                  <a:cubicBezTo>
                    <a:pt x="320" y="180"/>
                    <a:pt x="317" y="176"/>
                    <a:pt x="313" y="175"/>
                  </a:cubicBezTo>
                  <a:cubicBezTo>
                    <a:pt x="290" y="168"/>
                    <a:pt x="290" y="168"/>
                    <a:pt x="290" y="168"/>
                  </a:cubicBezTo>
                  <a:cubicBezTo>
                    <a:pt x="290" y="154"/>
                    <a:pt x="290" y="154"/>
                    <a:pt x="290" y="154"/>
                  </a:cubicBezTo>
                  <a:cubicBezTo>
                    <a:pt x="290" y="119"/>
                    <a:pt x="279" y="80"/>
                    <a:pt x="247" y="50"/>
                  </a:cubicBezTo>
                  <a:cubicBezTo>
                    <a:pt x="247" y="44"/>
                    <a:pt x="247" y="44"/>
                    <a:pt x="247" y="44"/>
                  </a:cubicBezTo>
                  <a:cubicBezTo>
                    <a:pt x="247" y="40"/>
                    <a:pt x="245" y="37"/>
                    <a:pt x="241" y="35"/>
                  </a:cubicBezTo>
                  <a:cubicBezTo>
                    <a:pt x="237" y="33"/>
                    <a:pt x="233" y="31"/>
                    <a:pt x="230" y="29"/>
                  </a:cubicBezTo>
                  <a:cubicBezTo>
                    <a:pt x="218" y="23"/>
                    <a:pt x="207" y="17"/>
                    <a:pt x="194" y="14"/>
                  </a:cubicBezTo>
                  <a:cubicBezTo>
                    <a:pt x="194" y="11"/>
                    <a:pt x="194" y="11"/>
                    <a:pt x="194" y="11"/>
                  </a:cubicBezTo>
                  <a:cubicBezTo>
                    <a:pt x="194" y="5"/>
                    <a:pt x="189" y="0"/>
                    <a:pt x="183" y="0"/>
                  </a:cubicBezTo>
                  <a:cubicBezTo>
                    <a:pt x="140" y="0"/>
                    <a:pt x="140" y="0"/>
                    <a:pt x="140" y="0"/>
                  </a:cubicBezTo>
                  <a:cubicBezTo>
                    <a:pt x="134" y="0"/>
                    <a:pt x="130" y="5"/>
                    <a:pt x="130" y="11"/>
                  </a:cubicBezTo>
                  <a:cubicBezTo>
                    <a:pt x="130" y="14"/>
                    <a:pt x="130" y="14"/>
                    <a:pt x="130" y="14"/>
                  </a:cubicBezTo>
                  <a:cubicBezTo>
                    <a:pt x="116" y="17"/>
                    <a:pt x="106" y="23"/>
                    <a:pt x="93" y="29"/>
                  </a:cubicBezTo>
                  <a:cubicBezTo>
                    <a:pt x="90" y="31"/>
                    <a:pt x="86" y="33"/>
                    <a:pt x="82" y="35"/>
                  </a:cubicBezTo>
                  <a:cubicBezTo>
                    <a:pt x="79" y="37"/>
                    <a:pt x="76" y="40"/>
                    <a:pt x="76" y="44"/>
                  </a:cubicBezTo>
                  <a:cubicBezTo>
                    <a:pt x="76" y="50"/>
                    <a:pt x="76" y="50"/>
                    <a:pt x="76" y="50"/>
                  </a:cubicBezTo>
                  <a:cubicBezTo>
                    <a:pt x="44" y="80"/>
                    <a:pt x="34" y="119"/>
                    <a:pt x="34" y="154"/>
                  </a:cubicBezTo>
                  <a:cubicBezTo>
                    <a:pt x="34" y="168"/>
                    <a:pt x="34" y="168"/>
                    <a:pt x="34" y="168"/>
                  </a:cubicBezTo>
                  <a:cubicBezTo>
                    <a:pt x="11" y="175"/>
                    <a:pt x="11" y="175"/>
                    <a:pt x="11" y="175"/>
                  </a:cubicBezTo>
                  <a:cubicBezTo>
                    <a:pt x="7" y="177"/>
                    <a:pt x="5" y="180"/>
                    <a:pt x="4" y="183"/>
                  </a:cubicBezTo>
                  <a:cubicBezTo>
                    <a:pt x="3" y="185"/>
                    <a:pt x="0" y="204"/>
                    <a:pt x="3" y="219"/>
                  </a:cubicBezTo>
                  <a:cubicBezTo>
                    <a:pt x="7" y="233"/>
                    <a:pt x="22" y="259"/>
                    <a:pt x="24" y="262"/>
                  </a:cubicBezTo>
                  <a:cubicBezTo>
                    <a:pt x="24" y="263"/>
                    <a:pt x="25" y="264"/>
                    <a:pt x="25" y="264"/>
                  </a:cubicBezTo>
                  <a:cubicBezTo>
                    <a:pt x="34" y="273"/>
                    <a:pt x="80" y="278"/>
                    <a:pt x="162" y="278"/>
                  </a:cubicBezTo>
                  <a:cubicBezTo>
                    <a:pt x="162" y="278"/>
                    <a:pt x="162" y="278"/>
                    <a:pt x="162" y="278"/>
                  </a:cubicBezTo>
                  <a:cubicBezTo>
                    <a:pt x="162" y="278"/>
                    <a:pt x="162" y="278"/>
                    <a:pt x="163" y="278"/>
                  </a:cubicBezTo>
                  <a:cubicBezTo>
                    <a:pt x="244" y="278"/>
                    <a:pt x="290" y="273"/>
                    <a:pt x="299" y="264"/>
                  </a:cubicBezTo>
                  <a:cubicBezTo>
                    <a:pt x="299" y="264"/>
                    <a:pt x="300" y="263"/>
                    <a:pt x="300" y="262"/>
                  </a:cubicBezTo>
                  <a:cubicBezTo>
                    <a:pt x="302" y="259"/>
                    <a:pt x="317" y="233"/>
                    <a:pt x="321" y="219"/>
                  </a:cubicBezTo>
                  <a:cubicBezTo>
                    <a:pt x="325" y="204"/>
                    <a:pt x="321" y="185"/>
                    <a:pt x="320" y="183"/>
                  </a:cubicBezTo>
                  <a:close/>
                  <a:moveTo>
                    <a:pt x="55" y="154"/>
                  </a:moveTo>
                  <a:cubicBezTo>
                    <a:pt x="55" y="126"/>
                    <a:pt x="66" y="103"/>
                    <a:pt x="76" y="86"/>
                  </a:cubicBezTo>
                  <a:cubicBezTo>
                    <a:pt x="76" y="144"/>
                    <a:pt x="76" y="144"/>
                    <a:pt x="76" y="144"/>
                  </a:cubicBezTo>
                  <a:cubicBezTo>
                    <a:pt x="76" y="150"/>
                    <a:pt x="81" y="155"/>
                    <a:pt x="87" y="155"/>
                  </a:cubicBezTo>
                  <a:cubicBezTo>
                    <a:pt x="93" y="155"/>
                    <a:pt x="98" y="150"/>
                    <a:pt x="98" y="144"/>
                  </a:cubicBezTo>
                  <a:cubicBezTo>
                    <a:pt x="98" y="51"/>
                    <a:pt x="98" y="51"/>
                    <a:pt x="98" y="51"/>
                  </a:cubicBezTo>
                  <a:cubicBezTo>
                    <a:pt x="98" y="50"/>
                    <a:pt x="101" y="49"/>
                    <a:pt x="103" y="48"/>
                  </a:cubicBezTo>
                  <a:cubicBezTo>
                    <a:pt x="113" y="43"/>
                    <a:pt x="119" y="39"/>
                    <a:pt x="130" y="36"/>
                  </a:cubicBezTo>
                  <a:cubicBezTo>
                    <a:pt x="130" y="80"/>
                    <a:pt x="130" y="80"/>
                    <a:pt x="130" y="80"/>
                  </a:cubicBezTo>
                  <a:cubicBezTo>
                    <a:pt x="123" y="91"/>
                    <a:pt x="123" y="91"/>
                    <a:pt x="123" y="91"/>
                  </a:cubicBezTo>
                  <a:cubicBezTo>
                    <a:pt x="120" y="96"/>
                    <a:pt x="121" y="102"/>
                    <a:pt x="126" y="105"/>
                  </a:cubicBezTo>
                  <a:cubicBezTo>
                    <a:pt x="131" y="108"/>
                    <a:pt x="138" y="107"/>
                    <a:pt x="141" y="102"/>
                  </a:cubicBezTo>
                  <a:cubicBezTo>
                    <a:pt x="149" y="88"/>
                    <a:pt x="149" y="88"/>
                    <a:pt x="149" y="88"/>
                  </a:cubicBezTo>
                  <a:cubicBezTo>
                    <a:pt x="150" y="87"/>
                    <a:pt x="151" y="85"/>
                    <a:pt x="151" y="83"/>
                  </a:cubicBezTo>
                  <a:cubicBezTo>
                    <a:pt x="151" y="23"/>
                    <a:pt x="151" y="23"/>
                    <a:pt x="151" y="23"/>
                  </a:cubicBezTo>
                  <a:cubicBezTo>
                    <a:pt x="151" y="22"/>
                    <a:pt x="151" y="22"/>
                    <a:pt x="151" y="22"/>
                  </a:cubicBezTo>
                  <a:cubicBezTo>
                    <a:pt x="172" y="22"/>
                    <a:pt x="172" y="22"/>
                    <a:pt x="172" y="22"/>
                  </a:cubicBezTo>
                  <a:cubicBezTo>
                    <a:pt x="172" y="23"/>
                    <a:pt x="172" y="23"/>
                    <a:pt x="172" y="23"/>
                  </a:cubicBezTo>
                  <a:cubicBezTo>
                    <a:pt x="172" y="83"/>
                    <a:pt x="172" y="83"/>
                    <a:pt x="172" y="83"/>
                  </a:cubicBezTo>
                  <a:cubicBezTo>
                    <a:pt x="172" y="85"/>
                    <a:pt x="173" y="87"/>
                    <a:pt x="174" y="88"/>
                  </a:cubicBezTo>
                  <a:cubicBezTo>
                    <a:pt x="182" y="102"/>
                    <a:pt x="182" y="102"/>
                    <a:pt x="182" y="102"/>
                  </a:cubicBezTo>
                  <a:cubicBezTo>
                    <a:pt x="183" y="103"/>
                    <a:pt x="184" y="104"/>
                    <a:pt x="185" y="105"/>
                  </a:cubicBezTo>
                  <a:cubicBezTo>
                    <a:pt x="185" y="105"/>
                    <a:pt x="185" y="105"/>
                    <a:pt x="185" y="105"/>
                  </a:cubicBezTo>
                  <a:cubicBezTo>
                    <a:pt x="186" y="106"/>
                    <a:pt x="187" y="106"/>
                    <a:pt x="189" y="107"/>
                  </a:cubicBezTo>
                  <a:cubicBezTo>
                    <a:pt x="189" y="107"/>
                    <a:pt x="189" y="107"/>
                    <a:pt x="189" y="107"/>
                  </a:cubicBezTo>
                  <a:cubicBezTo>
                    <a:pt x="190" y="107"/>
                    <a:pt x="190" y="107"/>
                    <a:pt x="191" y="107"/>
                  </a:cubicBezTo>
                  <a:cubicBezTo>
                    <a:pt x="192" y="107"/>
                    <a:pt x="192" y="107"/>
                    <a:pt x="192" y="107"/>
                  </a:cubicBezTo>
                  <a:cubicBezTo>
                    <a:pt x="193" y="107"/>
                    <a:pt x="193" y="107"/>
                    <a:pt x="193" y="107"/>
                  </a:cubicBezTo>
                  <a:cubicBezTo>
                    <a:pt x="194" y="107"/>
                    <a:pt x="196" y="106"/>
                    <a:pt x="197" y="105"/>
                  </a:cubicBezTo>
                  <a:cubicBezTo>
                    <a:pt x="202" y="102"/>
                    <a:pt x="203" y="96"/>
                    <a:pt x="200" y="91"/>
                  </a:cubicBezTo>
                  <a:cubicBezTo>
                    <a:pt x="194" y="80"/>
                    <a:pt x="194" y="80"/>
                    <a:pt x="194" y="80"/>
                  </a:cubicBezTo>
                  <a:cubicBezTo>
                    <a:pt x="194" y="36"/>
                    <a:pt x="194" y="36"/>
                    <a:pt x="194" y="36"/>
                  </a:cubicBezTo>
                  <a:cubicBezTo>
                    <a:pt x="204" y="39"/>
                    <a:pt x="210" y="43"/>
                    <a:pt x="220" y="48"/>
                  </a:cubicBezTo>
                  <a:cubicBezTo>
                    <a:pt x="222" y="49"/>
                    <a:pt x="226" y="50"/>
                    <a:pt x="226" y="51"/>
                  </a:cubicBezTo>
                  <a:cubicBezTo>
                    <a:pt x="226" y="144"/>
                    <a:pt x="226" y="144"/>
                    <a:pt x="226" y="144"/>
                  </a:cubicBezTo>
                  <a:cubicBezTo>
                    <a:pt x="226" y="150"/>
                    <a:pt x="230" y="155"/>
                    <a:pt x="236" y="155"/>
                  </a:cubicBezTo>
                  <a:cubicBezTo>
                    <a:pt x="242" y="155"/>
                    <a:pt x="247" y="150"/>
                    <a:pt x="247" y="144"/>
                  </a:cubicBezTo>
                  <a:cubicBezTo>
                    <a:pt x="247" y="86"/>
                    <a:pt x="247" y="86"/>
                    <a:pt x="247" y="86"/>
                  </a:cubicBezTo>
                  <a:cubicBezTo>
                    <a:pt x="258" y="103"/>
                    <a:pt x="268" y="126"/>
                    <a:pt x="268" y="154"/>
                  </a:cubicBezTo>
                  <a:cubicBezTo>
                    <a:pt x="268" y="187"/>
                    <a:pt x="268" y="187"/>
                    <a:pt x="268" y="187"/>
                  </a:cubicBezTo>
                  <a:cubicBezTo>
                    <a:pt x="258" y="192"/>
                    <a:pt x="235" y="205"/>
                    <a:pt x="162" y="205"/>
                  </a:cubicBezTo>
                  <a:cubicBezTo>
                    <a:pt x="88" y="205"/>
                    <a:pt x="66" y="192"/>
                    <a:pt x="55" y="188"/>
                  </a:cubicBezTo>
                  <a:lnTo>
                    <a:pt x="55" y="154"/>
                  </a:lnTo>
                  <a:close/>
                  <a:moveTo>
                    <a:pt x="300" y="213"/>
                  </a:moveTo>
                  <a:cubicBezTo>
                    <a:pt x="298" y="222"/>
                    <a:pt x="289" y="240"/>
                    <a:pt x="283" y="249"/>
                  </a:cubicBezTo>
                  <a:cubicBezTo>
                    <a:pt x="277" y="251"/>
                    <a:pt x="251" y="256"/>
                    <a:pt x="163" y="256"/>
                  </a:cubicBezTo>
                  <a:cubicBezTo>
                    <a:pt x="162" y="256"/>
                    <a:pt x="162" y="256"/>
                    <a:pt x="162" y="256"/>
                  </a:cubicBezTo>
                  <a:cubicBezTo>
                    <a:pt x="162" y="256"/>
                    <a:pt x="162" y="256"/>
                    <a:pt x="162" y="256"/>
                  </a:cubicBezTo>
                  <a:cubicBezTo>
                    <a:pt x="73" y="256"/>
                    <a:pt x="47" y="251"/>
                    <a:pt x="41" y="249"/>
                  </a:cubicBezTo>
                  <a:cubicBezTo>
                    <a:pt x="36" y="240"/>
                    <a:pt x="26" y="222"/>
                    <a:pt x="24" y="213"/>
                  </a:cubicBezTo>
                  <a:cubicBezTo>
                    <a:pt x="22" y="208"/>
                    <a:pt x="23" y="200"/>
                    <a:pt x="24" y="194"/>
                  </a:cubicBezTo>
                  <a:cubicBezTo>
                    <a:pt x="34" y="191"/>
                    <a:pt x="34" y="191"/>
                    <a:pt x="34" y="191"/>
                  </a:cubicBezTo>
                  <a:cubicBezTo>
                    <a:pt x="34" y="192"/>
                    <a:pt x="34" y="192"/>
                    <a:pt x="34" y="192"/>
                  </a:cubicBezTo>
                  <a:cubicBezTo>
                    <a:pt x="34" y="195"/>
                    <a:pt x="34" y="197"/>
                    <a:pt x="36" y="199"/>
                  </a:cubicBezTo>
                  <a:cubicBezTo>
                    <a:pt x="39" y="203"/>
                    <a:pt x="61" y="226"/>
                    <a:pt x="162" y="226"/>
                  </a:cubicBezTo>
                  <a:cubicBezTo>
                    <a:pt x="249" y="226"/>
                    <a:pt x="277" y="208"/>
                    <a:pt x="285" y="201"/>
                  </a:cubicBezTo>
                  <a:cubicBezTo>
                    <a:pt x="288" y="199"/>
                    <a:pt x="290" y="196"/>
                    <a:pt x="290" y="192"/>
                  </a:cubicBezTo>
                  <a:cubicBezTo>
                    <a:pt x="290" y="191"/>
                    <a:pt x="290" y="191"/>
                    <a:pt x="290" y="191"/>
                  </a:cubicBezTo>
                  <a:cubicBezTo>
                    <a:pt x="301" y="194"/>
                    <a:pt x="301" y="194"/>
                    <a:pt x="301" y="194"/>
                  </a:cubicBezTo>
                  <a:cubicBezTo>
                    <a:pt x="301" y="200"/>
                    <a:pt x="302" y="208"/>
                    <a:pt x="300" y="2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grpSp>
        <p:nvGrpSpPr>
          <p:cNvPr id="93" name="Group 489"/>
          <p:cNvGrpSpPr>
            <a:grpSpLocks noChangeAspect="1"/>
          </p:cNvGrpSpPr>
          <p:nvPr/>
        </p:nvGrpSpPr>
        <p:grpSpPr bwMode="auto">
          <a:xfrm>
            <a:off x="4800478" y="3965180"/>
            <a:ext cx="776410" cy="776410"/>
            <a:chOff x="2920" y="2264"/>
            <a:chExt cx="340" cy="340"/>
          </a:xfrm>
          <a:solidFill>
            <a:schemeClr val="bg1"/>
          </a:solidFill>
        </p:grpSpPr>
        <p:sp>
          <p:nvSpPr>
            <p:cNvPr id="94" name="Freeform 490"/>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95" name="Freeform 491"/>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96" name="Freeform 492"/>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sp>
        <p:nvSpPr>
          <p:cNvPr id="60" name="Text Placeholder 1">
            <a:extLst>
              <a:ext uri="{FF2B5EF4-FFF2-40B4-BE49-F238E27FC236}">
                <a16:creationId xmlns:a16="http://schemas.microsoft.com/office/drawing/2014/main" id="{5D9D4099-EAD0-412D-8DB1-EAC1490A1C67}"/>
              </a:ext>
            </a:extLst>
          </p:cNvPr>
          <p:cNvSpPr txBox="1">
            <a:spLocks/>
          </p:cNvSpPr>
          <p:nvPr/>
        </p:nvSpPr>
        <p:spPr>
          <a:xfrm>
            <a:off x="469900" y="798834"/>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Tx/>
              <a:buNone/>
              <a:defRPr sz="2000" b="0" kern="1200">
                <a:solidFill>
                  <a:srgbClr val="575757"/>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VE" sz="1600" dirty="0" smtClean="0"/>
              <a:t>Contamos con la experiencia en </a:t>
            </a:r>
            <a:r>
              <a:rPr lang="en-US" sz="1600" dirty="0" smtClean="0"/>
              <a:t>mas </a:t>
            </a:r>
            <a:r>
              <a:rPr lang="en-US" sz="1600" dirty="0"/>
              <a:t>de 20 </a:t>
            </a:r>
            <a:r>
              <a:rPr lang="es-VE" sz="1600" dirty="0"/>
              <a:t>diseños e implementaciones del ERP SAP Business </a:t>
            </a:r>
            <a:r>
              <a:rPr lang="es-VE" sz="1600" dirty="0" err="1"/>
              <a:t>One</a:t>
            </a:r>
            <a:r>
              <a:rPr lang="es-VE" sz="1600" dirty="0"/>
              <a:t> así como de planes estratégicos de TI en empresas de distintos sectores</a:t>
            </a:r>
            <a:endParaRPr lang="en-US" sz="1600" dirty="0"/>
          </a:p>
        </p:txBody>
      </p:sp>
      <p:sp>
        <p:nvSpPr>
          <p:cNvPr id="61" name="Title 2">
            <a:extLst>
              <a:ext uri="{FF2B5EF4-FFF2-40B4-BE49-F238E27FC236}">
                <a16:creationId xmlns:a16="http://schemas.microsoft.com/office/drawing/2014/main" id="{25DCCE82-D564-4B8F-B851-3AB02077114B}"/>
              </a:ext>
            </a:extLst>
          </p:cNvPr>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s-VE" sz="2400" dirty="0" smtClean="0"/>
              <a:t>Nuestras calificaciones</a:t>
            </a:r>
            <a:endParaRPr lang="es-VE" sz="2400" dirty="0"/>
          </a:p>
        </p:txBody>
      </p:sp>
      <p:sp>
        <p:nvSpPr>
          <p:cNvPr id="62" name="TextBox 61"/>
          <p:cNvSpPr txBox="1"/>
          <p:nvPr/>
        </p:nvSpPr>
        <p:spPr>
          <a:xfrm>
            <a:off x="469900" y="1541360"/>
            <a:ext cx="4332919" cy="215444"/>
          </a:xfrm>
          <a:prstGeom prst="rect">
            <a:avLst/>
          </a:prstGeom>
          <a:noFill/>
        </p:spPr>
        <p:txBody>
          <a:bodyPr vert="horz" wrap="square" lIns="0" tIns="0" rIns="0" bIns="0" rtlCol="0">
            <a:spAutoFit/>
          </a:bodyPr>
          <a:lstStyle/>
          <a:p>
            <a:pPr>
              <a:spcBef>
                <a:spcPts val="200"/>
              </a:spcBef>
              <a:buSzPct val="100000"/>
            </a:pPr>
            <a:r>
              <a:rPr lang="es-VE" sz="1400" b="1" dirty="0" smtClean="0">
                <a:solidFill>
                  <a:srgbClr val="007680"/>
                </a:solidFill>
              </a:rPr>
              <a:t>Sectores</a:t>
            </a:r>
          </a:p>
        </p:txBody>
      </p:sp>
    </p:spTree>
    <p:extLst>
      <p:ext uri="{BB962C8B-B14F-4D97-AF65-F5344CB8AC3E}">
        <p14:creationId xmlns:p14="http://schemas.microsoft.com/office/powerpoint/2010/main" val="15685521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A570A5-6C62-4FEB-AACC-206A19BC4D1F}"/>
              </a:ext>
            </a:extLst>
          </p:cNvPr>
          <p:cNvSpPr/>
          <p:nvPr/>
        </p:nvSpPr>
        <p:spPr bwMode="gray">
          <a:xfrm>
            <a:off x="0" y="0"/>
            <a:ext cx="12192000" cy="6858000"/>
          </a:xfrm>
          <a:prstGeom prst="rect">
            <a:avLst/>
          </a:prstGeom>
          <a:solidFill>
            <a:schemeClr val="tx1">
              <a:alpha val="70000"/>
            </a:schemeClr>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s-VE" sz="1600" b="1" i="0" u="none" strike="noStrike" kern="1200" cap="none" spc="0" normalizeH="0" baseline="0" noProof="0" dirty="0">
              <a:ln>
                <a:noFill/>
              </a:ln>
              <a:solidFill>
                <a:prstClr val="white"/>
              </a:solidFill>
              <a:effectLst/>
              <a:uLnTx/>
              <a:uFillTx/>
              <a:latin typeface="Verdana"/>
              <a:ea typeface="+mn-ea"/>
              <a:cs typeface="+mn-cs"/>
            </a:endParaRPr>
          </a:p>
        </p:txBody>
      </p:sp>
      <p:sp>
        <p:nvSpPr>
          <p:cNvPr id="4" name="Title 3"/>
          <p:cNvSpPr>
            <a:spLocks noGrp="1"/>
          </p:cNvSpPr>
          <p:nvPr>
            <p:ph type="title"/>
          </p:nvPr>
        </p:nvSpPr>
        <p:spPr>
          <a:xfrm>
            <a:off x="469900" y="402587"/>
            <a:ext cx="11252200" cy="698500"/>
          </a:xfrm>
        </p:spPr>
        <p:txBody>
          <a:bodyPr/>
          <a:lstStyle/>
          <a:p>
            <a:r>
              <a:rPr lang="es-VE" noProof="0" dirty="0" smtClean="0">
                <a:solidFill>
                  <a:schemeClr val="bg1"/>
                </a:solidFill>
              </a:rPr>
              <a:t>Agenda</a:t>
            </a:r>
            <a:endParaRPr lang="es-VE" sz="1800" noProof="0" dirty="0">
              <a:solidFill>
                <a:schemeClr val="bg1"/>
              </a:solidFill>
            </a:endParaRPr>
          </a:p>
        </p:txBody>
      </p:sp>
      <p:sp>
        <p:nvSpPr>
          <p:cNvPr id="11" name="Title 3">
            <a:extLst>
              <a:ext uri="{FF2B5EF4-FFF2-40B4-BE49-F238E27FC236}">
                <a16:creationId xmlns:a16="http://schemas.microsoft.com/office/drawing/2014/main" id="{8DF23667-17E0-4487-B3C8-05586CCBA248}"/>
              </a:ext>
            </a:extLst>
          </p:cNvPr>
          <p:cNvSpPr txBox="1">
            <a:spLocks/>
          </p:cNvSpPr>
          <p:nvPr/>
        </p:nvSpPr>
        <p:spPr bwMode="gray">
          <a:xfrm>
            <a:off x="469900" y="1321900"/>
            <a:ext cx="7543390" cy="4164499"/>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50000"/>
              </a:lnSpc>
              <a:spcBef>
                <a:spcPct val="0"/>
              </a:spcBef>
              <a:spcAft>
                <a:spcPts val="0"/>
              </a:spcAft>
              <a:buClrTx/>
              <a:buSzTx/>
              <a:buFontTx/>
              <a:buNone/>
              <a:tabLst/>
              <a:defRPr/>
            </a:pPr>
            <a:r>
              <a:rPr lang="es-VE" dirty="0" smtClean="0">
                <a:solidFill>
                  <a:prstClr val="white"/>
                </a:solidFill>
                <a:latin typeface="Verdana"/>
              </a:rPr>
              <a:t>Características de la solución SAP Business </a:t>
            </a:r>
            <a:r>
              <a:rPr lang="es-VE" dirty="0" err="1" smtClean="0">
                <a:solidFill>
                  <a:prstClr val="white"/>
                </a:solidFill>
                <a:latin typeface="Verdana"/>
              </a:rPr>
              <a:t>One</a:t>
            </a:r>
            <a:endParaRPr lang="es-VE" dirty="0" smtClean="0">
              <a:solidFill>
                <a:prstClr val="white"/>
              </a:solidFill>
              <a:latin typeface="Verdana"/>
            </a:endParaRPr>
          </a:p>
          <a:p>
            <a:pPr marL="0" marR="0" lvl="0" indent="0" algn="l" defTabSz="1219170" rtl="0" eaLnBrk="1" fontAlgn="auto" latinLnBrk="0" hangingPunct="1">
              <a:lnSpc>
                <a:spcPct val="150000"/>
              </a:lnSpc>
              <a:spcBef>
                <a:spcPct val="0"/>
              </a:spcBef>
              <a:spcAft>
                <a:spcPts val="0"/>
              </a:spcAft>
              <a:buClrTx/>
              <a:buSzTx/>
              <a:buFontTx/>
              <a:buNone/>
              <a:tabLst/>
              <a:defRPr/>
            </a:pPr>
            <a:endParaRPr kumimoji="0" lang="es-VE" b="0" i="0" u="none" strike="noStrike" kern="1200" cap="none" spc="0" normalizeH="0" baseline="0" noProof="0" dirty="0" smtClean="0">
              <a:ln>
                <a:noFill/>
              </a:ln>
              <a:solidFill>
                <a:prstClr val="white"/>
              </a:solidFill>
              <a:effectLst/>
              <a:uLnTx/>
              <a:uFillTx/>
              <a:latin typeface="Verdana"/>
            </a:endParaRPr>
          </a:p>
          <a:p>
            <a:pPr marL="0" marR="0" lvl="0" indent="0" algn="l" defTabSz="1219170" rtl="0" eaLnBrk="1" fontAlgn="auto" latinLnBrk="0" hangingPunct="1">
              <a:lnSpc>
                <a:spcPct val="150000"/>
              </a:lnSpc>
              <a:spcBef>
                <a:spcPct val="0"/>
              </a:spcBef>
              <a:spcAft>
                <a:spcPts val="0"/>
              </a:spcAft>
              <a:buClrTx/>
              <a:buSzTx/>
              <a:buFontTx/>
              <a:buNone/>
              <a:tabLst/>
              <a:defRPr/>
            </a:pPr>
            <a:r>
              <a:rPr lang="es-VE" dirty="0" smtClean="0">
                <a:solidFill>
                  <a:prstClr val="white"/>
                </a:solidFill>
                <a:latin typeface="Verdana"/>
              </a:rPr>
              <a:t>Nuestro enfoque</a:t>
            </a:r>
          </a:p>
          <a:p>
            <a:pPr marL="0" marR="0" lvl="0" indent="0" algn="l" defTabSz="1219170" rtl="0" eaLnBrk="1" fontAlgn="auto" latinLnBrk="0" hangingPunct="1">
              <a:lnSpc>
                <a:spcPct val="150000"/>
              </a:lnSpc>
              <a:spcBef>
                <a:spcPct val="0"/>
              </a:spcBef>
              <a:spcAft>
                <a:spcPts val="0"/>
              </a:spcAft>
              <a:buClrTx/>
              <a:buSzTx/>
              <a:buFontTx/>
              <a:buNone/>
              <a:tabLst/>
              <a:defRPr/>
            </a:pPr>
            <a:endParaRPr kumimoji="0" lang="es-VE" b="0" i="0" u="none" strike="noStrike" kern="1200" cap="none" spc="0" normalizeH="0" baseline="0" noProof="0" dirty="0">
              <a:ln>
                <a:noFill/>
              </a:ln>
              <a:solidFill>
                <a:prstClr val="white"/>
              </a:solidFill>
              <a:effectLst/>
              <a:uLnTx/>
              <a:uFillTx/>
              <a:latin typeface="Verdana"/>
            </a:endParaRPr>
          </a:p>
          <a:p>
            <a:pPr marL="0" marR="0" lvl="0" indent="0" algn="l" defTabSz="1219170" rtl="0" eaLnBrk="1" fontAlgn="auto" latinLnBrk="0" hangingPunct="1">
              <a:lnSpc>
                <a:spcPct val="150000"/>
              </a:lnSpc>
              <a:spcBef>
                <a:spcPct val="0"/>
              </a:spcBef>
              <a:spcAft>
                <a:spcPts val="0"/>
              </a:spcAft>
              <a:buClrTx/>
              <a:buSzTx/>
              <a:buFontTx/>
              <a:buNone/>
              <a:tabLst/>
              <a:defRPr/>
            </a:pPr>
            <a:r>
              <a:rPr lang="es-VE" dirty="0" smtClean="0">
                <a:solidFill>
                  <a:prstClr val="white"/>
                </a:solidFill>
                <a:latin typeface="Verdana"/>
              </a:rPr>
              <a:t>Nuestras calificaciones</a:t>
            </a:r>
            <a:endParaRPr kumimoji="0" lang="es-VE" b="0" i="0" u="none" strike="noStrike" kern="1200" cap="none" spc="0" normalizeH="0" baseline="0" noProof="0" dirty="0">
              <a:ln>
                <a:noFill/>
              </a:ln>
              <a:solidFill>
                <a:prstClr val="white"/>
              </a:solidFill>
              <a:effectLst/>
              <a:uLnTx/>
              <a:uFillTx/>
              <a:latin typeface="Verdana"/>
            </a:endParaRPr>
          </a:p>
        </p:txBody>
      </p:sp>
    </p:spTree>
    <p:extLst>
      <p:ext uri="{BB962C8B-B14F-4D97-AF65-F5344CB8AC3E}">
        <p14:creationId xmlns:p14="http://schemas.microsoft.com/office/powerpoint/2010/main" val="180832430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exagon 23"/>
          <p:cNvSpPr/>
          <p:nvPr/>
        </p:nvSpPr>
        <p:spPr bwMode="gray">
          <a:xfrm>
            <a:off x="5546375" y="3434714"/>
            <a:ext cx="1087502" cy="937501"/>
          </a:xfrm>
          <a:prstGeom prst="hexagon">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25" name="Hexagon 24"/>
          <p:cNvSpPr/>
          <p:nvPr/>
        </p:nvSpPr>
        <p:spPr bwMode="gray">
          <a:xfrm>
            <a:off x="5546375" y="2450854"/>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endParaRPr>
          </a:p>
        </p:txBody>
      </p:sp>
      <p:sp>
        <p:nvSpPr>
          <p:cNvPr id="36" name="Hexagon 35"/>
          <p:cNvSpPr/>
          <p:nvPr/>
        </p:nvSpPr>
        <p:spPr bwMode="gray">
          <a:xfrm>
            <a:off x="5546375" y="4418575"/>
            <a:ext cx="1087502" cy="937501"/>
          </a:xfrm>
          <a:prstGeom prst="hexagon">
            <a:avLst/>
          </a:prstGeom>
          <a:solidFill>
            <a:schemeClr val="accent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37" name="Hexagon 36"/>
          <p:cNvSpPr/>
          <p:nvPr/>
        </p:nvSpPr>
        <p:spPr bwMode="gray">
          <a:xfrm>
            <a:off x="6447818" y="3924069"/>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38" name="Hexagon 37"/>
          <p:cNvSpPr/>
          <p:nvPr/>
        </p:nvSpPr>
        <p:spPr bwMode="gray">
          <a:xfrm>
            <a:off x="6447818" y="2945360"/>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39" name="Hexagon 38"/>
          <p:cNvSpPr/>
          <p:nvPr/>
        </p:nvSpPr>
        <p:spPr bwMode="gray">
          <a:xfrm>
            <a:off x="4644932" y="3924069"/>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40" name="Hexagon 39"/>
          <p:cNvSpPr/>
          <p:nvPr/>
        </p:nvSpPr>
        <p:spPr bwMode="gray">
          <a:xfrm>
            <a:off x="4644932" y="2945360"/>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42" name="Rectangle 41"/>
          <p:cNvSpPr/>
          <p:nvPr/>
        </p:nvSpPr>
        <p:spPr>
          <a:xfrm>
            <a:off x="7993376" y="5165874"/>
            <a:ext cx="2360586" cy="923330"/>
          </a:xfrm>
          <a:prstGeom prst="rect">
            <a:avLst/>
          </a:prstGeom>
        </p:spPr>
        <p:txBody>
          <a:bodyPr wrap="square" lIns="0" tIns="0" rIns="0" bIns="0">
            <a:spAutoFit/>
          </a:bodyPr>
          <a:lstStyle/>
          <a:p>
            <a:r>
              <a:rPr lang="es-VE" sz="1000" dirty="0">
                <a:solidFill>
                  <a:schemeClr val="bg1">
                    <a:lumMod val="85000"/>
                  </a:schemeClr>
                </a:solidFill>
              </a:rPr>
              <a:t>D</a:t>
            </a:r>
            <a:r>
              <a:rPr lang="es-VE" sz="1000" dirty="0" smtClean="0">
                <a:solidFill>
                  <a:schemeClr val="bg1">
                    <a:lumMod val="85000"/>
                  </a:schemeClr>
                </a:solidFill>
              </a:rPr>
              <a:t>e servicios </a:t>
            </a:r>
            <a:r>
              <a:rPr lang="es-VE" sz="1000" dirty="0">
                <a:solidFill>
                  <a:schemeClr val="bg1">
                    <a:lumMod val="85000"/>
                  </a:schemeClr>
                </a:solidFill>
              </a:rPr>
              <a:t>de </a:t>
            </a:r>
            <a:r>
              <a:rPr lang="es-VE" sz="1000" dirty="0" err="1">
                <a:solidFill>
                  <a:schemeClr val="bg1">
                    <a:lumMod val="85000"/>
                  </a:schemeClr>
                </a:solidFill>
              </a:rPr>
              <a:t>outsourcing</a:t>
            </a:r>
            <a:r>
              <a:rPr lang="es-VE" sz="1000" dirty="0">
                <a:solidFill>
                  <a:schemeClr val="bg1">
                    <a:lumMod val="85000"/>
                  </a:schemeClr>
                </a:solidFill>
              </a:rPr>
              <a:t> de procesos financieros y de recursos humanos, permitiendo a las empresas centrarse en el foco de sus negocios, y desarrollar sus competencias </a:t>
            </a:r>
            <a:r>
              <a:rPr lang="es-VE" sz="1000" dirty="0" smtClean="0">
                <a:solidFill>
                  <a:schemeClr val="bg1">
                    <a:lumMod val="85000"/>
                  </a:schemeClr>
                </a:solidFill>
              </a:rPr>
              <a:t>fundamentales</a:t>
            </a:r>
            <a:endParaRPr lang="en-US" sz="1000" dirty="0">
              <a:solidFill>
                <a:schemeClr val="bg1">
                  <a:lumMod val="85000"/>
                </a:schemeClr>
              </a:solidFill>
            </a:endParaRPr>
          </a:p>
        </p:txBody>
      </p:sp>
      <p:sp>
        <p:nvSpPr>
          <p:cNvPr id="43" name="Freeform 42"/>
          <p:cNvSpPr/>
          <p:nvPr/>
        </p:nvSpPr>
        <p:spPr bwMode="gray">
          <a:xfrm flipH="1">
            <a:off x="7268150" y="4823682"/>
            <a:ext cx="2692400" cy="33185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bg1">
                <a:lumMod val="85000"/>
              </a:schemeClr>
            </a:solidFill>
            <a:miter lim="800000"/>
            <a:headEnd/>
            <a:tailEnd/>
          </a:ln>
        </p:spPr>
        <p:txBody>
          <a:bodyPr rtlCol="0" anchor="ctr"/>
          <a:lstStyle/>
          <a:p>
            <a:pPr algn="ctr"/>
            <a:endParaRPr lang="en-US">
              <a:solidFill>
                <a:schemeClr val="bg1">
                  <a:lumMod val="85000"/>
                </a:schemeClr>
              </a:solidFill>
            </a:endParaRPr>
          </a:p>
        </p:txBody>
      </p:sp>
      <p:sp>
        <p:nvSpPr>
          <p:cNvPr id="44" name="Freeform 43"/>
          <p:cNvSpPr/>
          <p:nvPr/>
        </p:nvSpPr>
        <p:spPr bwMode="gray">
          <a:xfrm>
            <a:off x="2225964" y="4823682"/>
            <a:ext cx="2692400" cy="532394"/>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bg1">
                <a:lumMod val="85000"/>
              </a:schemeClr>
            </a:solidFill>
            <a:miter lim="800000"/>
            <a:headEnd/>
            <a:tailEnd/>
          </a:ln>
        </p:spPr>
        <p:txBody>
          <a:bodyPr rtlCol="0" anchor="ctr"/>
          <a:lstStyle/>
          <a:p>
            <a:pPr algn="ctr"/>
            <a:endParaRPr lang="en-US">
              <a:solidFill>
                <a:schemeClr val="bg1">
                  <a:lumMod val="85000"/>
                </a:schemeClr>
              </a:solidFill>
            </a:endParaRPr>
          </a:p>
        </p:txBody>
      </p:sp>
      <p:sp>
        <p:nvSpPr>
          <p:cNvPr id="45" name="Rectangle 44"/>
          <p:cNvSpPr/>
          <p:nvPr/>
        </p:nvSpPr>
        <p:spPr>
          <a:xfrm>
            <a:off x="2225964" y="5155532"/>
            <a:ext cx="2011680" cy="153888"/>
          </a:xfrm>
          <a:prstGeom prst="rect">
            <a:avLst/>
          </a:prstGeom>
        </p:spPr>
        <p:txBody>
          <a:bodyPr wrap="square" lIns="0" tIns="0" rIns="0" bIns="0">
            <a:spAutoFit/>
          </a:bodyPr>
          <a:lstStyle/>
          <a:p>
            <a:r>
              <a:rPr lang="en-US" sz="1000" b="1" dirty="0" err="1" smtClean="0">
                <a:solidFill>
                  <a:schemeClr val="bg1">
                    <a:lumMod val="85000"/>
                  </a:schemeClr>
                </a:solidFill>
              </a:rPr>
              <a:t>Tecnología</a:t>
            </a:r>
            <a:endParaRPr lang="en-US" sz="800" dirty="0">
              <a:solidFill>
                <a:schemeClr val="bg1">
                  <a:lumMod val="85000"/>
                </a:schemeClr>
              </a:solidFill>
            </a:endParaRPr>
          </a:p>
        </p:txBody>
      </p:sp>
      <p:sp>
        <p:nvSpPr>
          <p:cNvPr id="48" name="Rectangle 47"/>
          <p:cNvSpPr/>
          <p:nvPr/>
        </p:nvSpPr>
        <p:spPr>
          <a:xfrm>
            <a:off x="2225964" y="5369073"/>
            <a:ext cx="2011680" cy="1077218"/>
          </a:xfrm>
          <a:prstGeom prst="rect">
            <a:avLst/>
          </a:prstGeom>
        </p:spPr>
        <p:txBody>
          <a:bodyPr wrap="square" lIns="0" tIns="0" rIns="0" bIns="0">
            <a:spAutoFit/>
          </a:bodyPr>
          <a:lstStyle/>
          <a:p>
            <a:r>
              <a:rPr lang="en-US" sz="1000" dirty="0" err="1" smtClean="0">
                <a:solidFill>
                  <a:schemeClr val="bg1">
                    <a:lumMod val="85000"/>
                  </a:schemeClr>
                </a:solidFill>
              </a:rPr>
              <a:t>Además</a:t>
            </a:r>
            <a:r>
              <a:rPr lang="en-US" sz="1000" dirty="0" smtClean="0">
                <a:solidFill>
                  <a:schemeClr val="bg1">
                    <a:lumMod val="85000"/>
                  </a:schemeClr>
                </a:solidFill>
              </a:rPr>
              <a:t> de </a:t>
            </a:r>
            <a:r>
              <a:rPr lang="en-US" sz="1000" dirty="0" err="1" smtClean="0">
                <a:solidFill>
                  <a:schemeClr val="bg1">
                    <a:lumMod val="85000"/>
                  </a:schemeClr>
                </a:solidFill>
              </a:rPr>
              <a:t>clientes</a:t>
            </a:r>
            <a:r>
              <a:rPr lang="en-US" sz="1000" dirty="0" smtClean="0">
                <a:solidFill>
                  <a:schemeClr val="bg1">
                    <a:lumMod val="85000"/>
                  </a:schemeClr>
                </a:solidFill>
              </a:rPr>
              <a:t> </a:t>
            </a:r>
            <a:r>
              <a:rPr lang="es-VE" sz="1000" dirty="0" smtClean="0">
                <a:solidFill>
                  <a:schemeClr val="bg1">
                    <a:lumMod val="85000"/>
                  </a:schemeClr>
                </a:solidFill>
              </a:rPr>
              <a:t>dedicados </a:t>
            </a:r>
            <a:r>
              <a:rPr lang="es-VE" sz="1000" dirty="0">
                <a:solidFill>
                  <a:schemeClr val="bg1">
                    <a:lumMod val="85000"/>
                  </a:schemeClr>
                </a:solidFill>
              </a:rPr>
              <a:t>a proveer servicios de consultoría y ejecución de proyectos en los ámbitos tecnológico, estratégico, organizacional, gerencial y operativo.</a:t>
            </a:r>
            <a:endParaRPr lang="en-US" sz="1000" dirty="0">
              <a:solidFill>
                <a:schemeClr val="bg1">
                  <a:lumMod val="85000"/>
                </a:schemeClr>
              </a:solidFill>
            </a:endParaRPr>
          </a:p>
        </p:txBody>
      </p:sp>
      <p:sp>
        <p:nvSpPr>
          <p:cNvPr id="49" name="Freeform 48"/>
          <p:cNvSpPr/>
          <p:nvPr/>
        </p:nvSpPr>
        <p:spPr bwMode="gray">
          <a:xfrm>
            <a:off x="5757227" y="5309420"/>
            <a:ext cx="2011680" cy="451763"/>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chemeClr val="accent6"/>
            </a:solidFill>
            <a:miter lim="800000"/>
            <a:headEnd/>
            <a:tailEnd/>
          </a:ln>
        </p:spPr>
        <p:txBody>
          <a:bodyPr rtlCol="0" anchor="ctr"/>
          <a:lstStyle/>
          <a:p>
            <a:pPr algn="ctr"/>
            <a:endParaRPr lang="en-US"/>
          </a:p>
        </p:txBody>
      </p:sp>
      <p:sp>
        <p:nvSpPr>
          <p:cNvPr id="50" name="Rectangle 49"/>
          <p:cNvSpPr/>
          <p:nvPr/>
        </p:nvSpPr>
        <p:spPr>
          <a:xfrm>
            <a:off x="5940107" y="5565749"/>
            <a:ext cx="1828800" cy="153888"/>
          </a:xfrm>
          <a:prstGeom prst="rect">
            <a:avLst/>
          </a:prstGeom>
        </p:spPr>
        <p:txBody>
          <a:bodyPr wrap="square" lIns="0" tIns="0" rIns="0" bIns="0">
            <a:spAutoFit/>
          </a:bodyPr>
          <a:lstStyle/>
          <a:p>
            <a:r>
              <a:rPr lang="en-US" sz="1000" b="1" dirty="0" err="1" smtClean="0">
                <a:solidFill>
                  <a:schemeClr val="accent2"/>
                </a:solidFill>
              </a:rPr>
              <a:t>Construcción</a:t>
            </a:r>
            <a:endParaRPr lang="en-US" sz="800" dirty="0">
              <a:solidFill>
                <a:schemeClr val="accent2"/>
              </a:solidFill>
            </a:endParaRPr>
          </a:p>
        </p:txBody>
      </p:sp>
      <p:sp>
        <p:nvSpPr>
          <p:cNvPr id="51" name="Rectangle 50"/>
          <p:cNvSpPr/>
          <p:nvPr/>
        </p:nvSpPr>
        <p:spPr>
          <a:xfrm>
            <a:off x="5914428" y="5771621"/>
            <a:ext cx="1828800" cy="769441"/>
          </a:xfrm>
          <a:prstGeom prst="rect">
            <a:avLst/>
          </a:prstGeom>
        </p:spPr>
        <p:txBody>
          <a:bodyPr wrap="square" lIns="0" tIns="0" rIns="0" bIns="0">
            <a:spAutoFit/>
          </a:bodyPr>
          <a:lstStyle/>
          <a:p>
            <a:r>
              <a:rPr lang="en-US" sz="1000" dirty="0" smtClean="0"/>
              <a:t>De </a:t>
            </a:r>
            <a:r>
              <a:rPr lang="en-US" sz="1000" dirty="0" err="1" smtClean="0"/>
              <a:t>igual</a:t>
            </a:r>
            <a:r>
              <a:rPr lang="en-US" sz="1000" dirty="0" smtClean="0"/>
              <a:t> forma, </a:t>
            </a:r>
            <a:r>
              <a:rPr lang="en-US" sz="1000" dirty="0" err="1" smtClean="0"/>
              <a:t>brindamos</a:t>
            </a:r>
            <a:r>
              <a:rPr lang="en-US" sz="1000" dirty="0" smtClean="0"/>
              <a:t> </a:t>
            </a:r>
            <a:r>
              <a:rPr lang="en-US" sz="1000" dirty="0" err="1" smtClean="0"/>
              <a:t>servicio</a:t>
            </a:r>
            <a:r>
              <a:rPr lang="en-US" sz="1000" dirty="0" smtClean="0"/>
              <a:t> a </a:t>
            </a:r>
            <a:r>
              <a:rPr lang="en-US" sz="1000" dirty="0" err="1" smtClean="0"/>
              <a:t>empresas</a:t>
            </a:r>
            <a:r>
              <a:rPr lang="en-US" sz="1000" dirty="0" smtClean="0"/>
              <a:t> de </a:t>
            </a:r>
            <a:r>
              <a:rPr lang="es-VE" sz="1000" dirty="0" smtClean="0"/>
              <a:t>diseño </a:t>
            </a:r>
            <a:r>
              <a:rPr lang="es-VE" sz="1000" dirty="0"/>
              <a:t>y </a:t>
            </a:r>
            <a:r>
              <a:rPr lang="es-VE" sz="1000" dirty="0" smtClean="0"/>
              <a:t>ejecución de  </a:t>
            </a:r>
            <a:r>
              <a:rPr lang="es-VE" sz="1000" dirty="0"/>
              <a:t>proyectos de infraestructura social y </a:t>
            </a:r>
            <a:r>
              <a:rPr lang="es-VE" sz="1000" dirty="0" smtClean="0"/>
              <a:t>productiva</a:t>
            </a:r>
            <a:endParaRPr lang="en-US" sz="1000" dirty="0"/>
          </a:p>
        </p:txBody>
      </p:sp>
      <p:sp>
        <p:nvSpPr>
          <p:cNvPr id="52" name="Freeform 51"/>
          <p:cNvSpPr/>
          <p:nvPr/>
        </p:nvSpPr>
        <p:spPr bwMode="gray">
          <a:xfrm flipV="1">
            <a:off x="2225964" y="2329862"/>
            <a:ext cx="2692400" cy="653589"/>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bg1">
                <a:lumMod val="85000"/>
              </a:schemeClr>
            </a:solidFill>
            <a:miter lim="800000"/>
            <a:headEnd/>
            <a:tailEnd/>
          </a:ln>
        </p:spPr>
        <p:txBody>
          <a:bodyPr rtlCol="0" anchor="ctr"/>
          <a:lstStyle/>
          <a:p>
            <a:pPr algn="ctr"/>
            <a:endParaRPr lang="en-US">
              <a:solidFill>
                <a:schemeClr val="bg1">
                  <a:lumMod val="85000"/>
                </a:schemeClr>
              </a:solidFill>
            </a:endParaRPr>
          </a:p>
        </p:txBody>
      </p:sp>
      <p:sp>
        <p:nvSpPr>
          <p:cNvPr id="53" name="Rectangle 52"/>
          <p:cNvSpPr/>
          <p:nvPr/>
        </p:nvSpPr>
        <p:spPr>
          <a:xfrm>
            <a:off x="2179783" y="2125547"/>
            <a:ext cx="2152073" cy="153888"/>
          </a:xfrm>
          <a:prstGeom prst="rect">
            <a:avLst/>
          </a:prstGeom>
        </p:spPr>
        <p:txBody>
          <a:bodyPr wrap="square" lIns="0" tIns="0" rIns="0" bIns="0">
            <a:spAutoFit/>
          </a:bodyPr>
          <a:lstStyle/>
          <a:p>
            <a:pPr algn="ctr"/>
            <a:r>
              <a:rPr lang="en-US" sz="1000" b="1" dirty="0" err="1" smtClean="0">
                <a:solidFill>
                  <a:schemeClr val="bg1">
                    <a:lumMod val="85000"/>
                  </a:schemeClr>
                </a:solidFill>
              </a:rPr>
              <a:t>Alimenticio</a:t>
            </a:r>
            <a:r>
              <a:rPr lang="en-US" sz="1000" b="1" dirty="0" smtClean="0">
                <a:solidFill>
                  <a:schemeClr val="bg1">
                    <a:lumMod val="85000"/>
                  </a:schemeClr>
                </a:solidFill>
              </a:rPr>
              <a:t>/</a:t>
            </a:r>
            <a:r>
              <a:rPr lang="en-US" sz="1000" b="1" dirty="0" err="1" smtClean="0">
                <a:solidFill>
                  <a:schemeClr val="bg1">
                    <a:lumMod val="85000"/>
                  </a:schemeClr>
                </a:solidFill>
              </a:rPr>
              <a:t>Consumo</a:t>
            </a:r>
            <a:r>
              <a:rPr lang="en-US" sz="1000" b="1" dirty="0" smtClean="0">
                <a:solidFill>
                  <a:schemeClr val="bg1">
                    <a:lumMod val="85000"/>
                  </a:schemeClr>
                </a:solidFill>
              </a:rPr>
              <a:t> </a:t>
            </a:r>
            <a:r>
              <a:rPr lang="en-US" sz="1000" b="1" dirty="0" err="1" smtClean="0">
                <a:solidFill>
                  <a:schemeClr val="bg1">
                    <a:lumMod val="85000"/>
                  </a:schemeClr>
                </a:solidFill>
              </a:rPr>
              <a:t>Masivo</a:t>
            </a:r>
            <a:endParaRPr lang="en-US" sz="800" dirty="0">
              <a:solidFill>
                <a:schemeClr val="bg1">
                  <a:lumMod val="85000"/>
                </a:schemeClr>
              </a:solidFill>
            </a:endParaRPr>
          </a:p>
        </p:txBody>
      </p:sp>
      <p:sp>
        <p:nvSpPr>
          <p:cNvPr id="54" name="Rectangle 53"/>
          <p:cNvSpPr/>
          <p:nvPr/>
        </p:nvSpPr>
        <p:spPr>
          <a:xfrm>
            <a:off x="2225964" y="2329863"/>
            <a:ext cx="2105892" cy="1231106"/>
          </a:xfrm>
          <a:prstGeom prst="rect">
            <a:avLst/>
          </a:prstGeom>
        </p:spPr>
        <p:txBody>
          <a:bodyPr wrap="square" lIns="0" tIns="0" rIns="0" bIns="0">
            <a:spAutoFit/>
          </a:bodyPr>
          <a:lstStyle/>
          <a:p>
            <a:r>
              <a:rPr lang="en-US" sz="1000" dirty="0">
                <a:solidFill>
                  <a:schemeClr val="bg1">
                    <a:lumMod val="85000"/>
                  </a:schemeClr>
                </a:solidFill>
              </a:rPr>
              <a:t>Entre </a:t>
            </a:r>
            <a:r>
              <a:rPr lang="en-US" sz="1000" dirty="0" err="1">
                <a:solidFill>
                  <a:schemeClr val="bg1">
                    <a:lumMod val="85000"/>
                  </a:schemeClr>
                </a:solidFill>
              </a:rPr>
              <a:t>nuestros</a:t>
            </a:r>
            <a:r>
              <a:rPr lang="en-US" sz="1000" dirty="0">
                <a:solidFill>
                  <a:schemeClr val="bg1">
                    <a:lumMod val="85000"/>
                  </a:schemeClr>
                </a:solidFill>
              </a:rPr>
              <a:t> </a:t>
            </a:r>
            <a:r>
              <a:rPr lang="en-US" sz="1000" dirty="0" err="1">
                <a:solidFill>
                  <a:schemeClr val="bg1">
                    <a:lumMod val="85000"/>
                  </a:schemeClr>
                </a:solidFill>
              </a:rPr>
              <a:t>clientes</a:t>
            </a:r>
            <a:r>
              <a:rPr lang="en-US" sz="1000" dirty="0">
                <a:solidFill>
                  <a:schemeClr val="bg1">
                    <a:lumMod val="85000"/>
                  </a:schemeClr>
                </a:solidFill>
              </a:rPr>
              <a:t> se </a:t>
            </a:r>
            <a:r>
              <a:rPr lang="en-US" sz="1000" dirty="0" err="1">
                <a:solidFill>
                  <a:schemeClr val="bg1">
                    <a:lumMod val="85000"/>
                  </a:schemeClr>
                </a:solidFill>
              </a:rPr>
              <a:t>encuentran</a:t>
            </a:r>
            <a:r>
              <a:rPr lang="en-US" sz="1000" dirty="0">
                <a:solidFill>
                  <a:schemeClr val="bg1">
                    <a:lumMod val="85000"/>
                  </a:schemeClr>
                </a:solidFill>
              </a:rPr>
              <a:t> </a:t>
            </a:r>
            <a:r>
              <a:rPr lang="en-US" sz="1000" dirty="0" err="1">
                <a:solidFill>
                  <a:schemeClr val="bg1">
                    <a:lumMod val="85000"/>
                  </a:schemeClr>
                </a:solidFill>
              </a:rPr>
              <a:t>empresas</a:t>
            </a:r>
            <a:r>
              <a:rPr lang="en-US" sz="1000" dirty="0">
                <a:solidFill>
                  <a:schemeClr val="bg1">
                    <a:lumMod val="85000"/>
                  </a:schemeClr>
                </a:solidFill>
              </a:rPr>
              <a:t> </a:t>
            </a:r>
            <a:r>
              <a:rPr lang="es-VE" sz="1000" dirty="0">
                <a:solidFill>
                  <a:schemeClr val="bg1">
                    <a:lumMod val="85000"/>
                  </a:schemeClr>
                </a:solidFill>
              </a:rPr>
              <a:t>productoras y comercializadoras de productos del mar, productoras chocolateras, importadoras de alimentos, vinos, productos de limpieza, bebidas, enlatados, entre otros</a:t>
            </a:r>
            <a:endParaRPr lang="en-US" sz="1000" dirty="0">
              <a:solidFill>
                <a:schemeClr val="bg1">
                  <a:lumMod val="85000"/>
                </a:schemeClr>
              </a:solidFill>
            </a:endParaRPr>
          </a:p>
        </p:txBody>
      </p:sp>
      <p:sp>
        <p:nvSpPr>
          <p:cNvPr id="55" name="Freeform 54"/>
          <p:cNvSpPr/>
          <p:nvPr/>
        </p:nvSpPr>
        <p:spPr bwMode="gray">
          <a:xfrm flipH="1" flipV="1">
            <a:off x="7268150" y="2408510"/>
            <a:ext cx="2692400" cy="574942"/>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bg1">
                <a:lumMod val="85000"/>
              </a:schemeClr>
            </a:solidFill>
            <a:miter lim="800000"/>
            <a:headEnd/>
            <a:tailEnd/>
          </a:ln>
        </p:spPr>
        <p:txBody>
          <a:bodyPr rtlCol="0" anchor="ctr"/>
          <a:lstStyle/>
          <a:p>
            <a:pPr algn="ctr"/>
            <a:endParaRPr lang="en-US">
              <a:solidFill>
                <a:schemeClr val="bg1">
                  <a:lumMod val="85000"/>
                </a:schemeClr>
              </a:solidFill>
            </a:endParaRPr>
          </a:p>
        </p:txBody>
      </p:sp>
      <p:sp>
        <p:nvSpPr>
          <p:cNvPr id="56" name="Rectangle 55"/>
          <p:cNvSpPr/>
          <p:nvPr/>
        </p:nvSpPr>
        <p:spPr>
          <a:xfrm>
            <a:off x="7937960" y="2217921"/>
            <a:ext cx="2011680" cy="153888"/>
          </a:xfrm>
          <a:prstGeom prst="rect">
            <a:avLst/>
          </a:prstGeom>
        </p:spPr>
        <p:txBody>
          <a:bodyPr wrap="square" lIns="0" tIns="0" rIns="0" bIns="0">
            <a:spAutoFit/>
          </a:bodyPr>
          <a:lstStyle/>
          <a:p>
            <a:r>
              <a:rPr lang="en-US" sz="1000" b="1" dirty="0" err="1" smtClean="0">
                <a:solidFill>
                  <a:schemeClr val="bg1">
                    <a:lumMod val="85000"/>
                  </a:schemeClr>
                </a:solidFill>
              </a:rPr>
              <a:t>Salud</a:t>
            </a:r>
            <a:r>
              <a:rPr lang="en-US" sz="1000" b="1" dirty="0" smtClean="0">
                <a:solidFill>
                  <a:schemeClr val="bg1">
                    <a:lumMod val="85000"/>
                  </a:schemeClr>
                </a:solidFill>
              </a:rPr>
              <a:t> e </a:t>
            </a:r>
            <a:r>
              <a:rPr lang="en-US" sz="1000" b="1" dirty="0" err="1" smtClean="0">
                <a:solidFill>
                  <a:schemeClr val="bg1">
                    <a:lumMod val="85000"/>
                  </a:schemeClr>
                </a:solidFill>
              </a:rPr>
              <a:t>Higiene</a:t>
            </a:r>
            <a:r>
              <a:rPr lang="en-US" sz="1000" b="1" dirty="0" smtClean="0">
                <a:solidFill>
                  <a:schemeClr val="bg1">
                    <a:lumMod val="85000"/>
                  </a:schemeClr>
                </a:solidFill>
              </a:rPr>
              <a:t> </a:t>
            </a:r>
            <a:endParaRPr lang="en-US" sz="800" dirty="0">
              <a:solidFill>
                <a:schemeClr val="bg1">
                  <a:lumMod val="85000"/>
                </a:schemeClr>
              </a:solidFill>
            </a:endParaRPr>
          </a:p>
        </p:txBody>
      </p:sp>
      <p:sp>
        <p:nvSpPr>
          <p:cNvPr id="57" name="Rectangle 56"/>
          <p:cNvSpPr/>
          <p:nvPr/>
        </p:nvSpPr>
        <p:spPr>
          <a:xfrm>
            <a:off x="7937960" y="2431462"/>
            <a:ext cx="2011680" cy="769441"/>
          </a:xfrm>
          <a:prstGeom prst="rect">
            <a:avLst/>
          </a:prstGeom>
        </p:spPr>
        <p:txBody>
          <a:bodyPr wrap="square" lIns="0" tIns="0" rIns="0" bIns="0">
            <a:spAutoFit/>
          </a:bodyPr>
          <a:lstStyle/>
          <a:p>
            <a:r>
              <a:rPr lang="es-VE" sz="1000" dirty="0" smtClean="0">
                <a:solidFill>
                  <a:schemeClr val="bg1">
                    <a:lumMod val="85000"/>
                  </a:schemeClr>
                </a:solidFill>
              </a:rPr>
              <a:t>Así como a empresas de fabricación</a:t>
            </a:r>
            <a:r>
              <a:rPr lang="es-VE" sz="1000" dirty="0">
                <a:solidFill>
                  <a:schemeClr val="bg1">
                    <a:lumMod val="85000"/>
                  </a:schemeClr>
                </a:solidFill>
              </a:rPr>
              <a:t>, importación y comercialización de soluciones integrales en salud, higiene y </a:t>
            </a:r>
            <a:r>
              <a:rPr lang="es-VE" sz="1000" dirty="0" smtClean="0">
                <a:solidFill>
                  <a:schemeClr val="bg1">
                    <a:lumMod val="85000"/>
                  </a:schemeClr>
                </a:solidFill>
              </a:rPr>
              <a:t>nutrición</a:t>
            </a:r>
            <a:endParaRPr lang="en-US" sz="1000" dirty="0">
              <a:solidFill>
                <a:schemeClr val="bg1">
                  <a:lumMod val="85000"/>
                </a:schemeClr>
              </a:solidFill>
            </a:endParaRPr>
          </a:p>
        </p:txBody>
      </p:sp>
      <p:sp>
        <p:nvSpPr>
          <p:cNvPr id="58" name="Freeform 57"/>
          <p:cNvSpPr/>
          <p:nvPr/>
        </p:nvSpPr>
        <p:spPr bwMode="gray">
          <a:xfrm flipV="1">
            <a:off x="5761761" y="1801528"/>
            <a:ext cx="2011680" cy="647832"/>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chemeClr val="bg1">
                <a:lumMod val="85000"/>
              </a:schemeClr>
            </a:solidFill>
            <a:miter lim="800000"/>
            <a:headEnd/>
            <a:tailEnd/>
          </a:ln>
        </p:spPr>
        <p:txBody>
          <a:bodyPr rtlCol="0" anchor="ctr"/>
          <a:lstStyle/>
          <a:p>
            <a:pPr algn="ctr"/>
            <a:endParaRPr lang="en-US">
              <a:solidFill>
                <a:schemeClr val="bg1">
                  <a:lumMod val="85000"/>
                </a:schemeClr>
              </a:solidFill>
            </a:endParaRPr>
          </a:p>
        </p:txBody>
      </p:sp>
      <p:sp>
        <p:nvSpPr>
          <p:cNvPr id="59" name="Rectangle 58"/>
          <p:cNvSpPr/>
          <p:nvPr/>
        </p:nvSpPr>
        <p:spPr>
          <a:xfrm>
            <a:off x="5875368" y="1617656"/>
            <a:ext cx="2099536" cy="153888"/>
          </a:xfrm>
          <a:prstGeom prst="rect">
            <a:avLst/>
          </a:prstGeom>
        </p:spPr>
        <p:txBody>
          <a:bodyPr wrap="square" lIns="0" tIns="0" rIns="0" bIns="0">
            <a:spAutoFit/>
          </a:bodyPr>
          <a:lstStyle/>
          <a:p>
            <a:pPr algn="ctr"/>
            <a:r>
              <a:rPr lang="en-US" sz="1000" b="1" dirty="0" smtClean="0">
                <a:solidFill>
                  <a:schemeClr val="bg1">
                    <a:lumMod val="85000"/>
                  </a:schemeClr>
                </a:solidFill>
              </a:rPr>
              <a:t>Material </a:t>
            </a:r>
            <a:r>
              <a:rPr lang="en-US" sz="1000" b="1" dirty="0" err="1" smtClean="0">
                <a:solidFill>
                  <a:schemeClr val="bg1">
                    <a:lumMod val="85000"/>
                  </a:schemeClr>
                </a:solidFill>
              </a:rPr>
              <a:t>Médicos</a:t>
            </a:r>
            <a:r>
              <a:rPr lang="en-US" sz="1000" b="1" dirty="0" smtClean="0">
                <a:solidFill>
                  <a:schemeClr val="bg1">
                    <a:lumMod val="85000"/>
                  </a:schemeClr>
                </a:solidFill>
              </a:rPr>
              <a:t>/</a:t>
            </a:r>
            <a:r>
              <a:rPr lang="en-US" sz="1000" b="1" dirty="0" err="1" smtClean="0">
                <a:solidFill>
                  <a:schemeClr val="bg1">
                    <a:lumMod val="85000"/>
                  </a:schemeClr>
                </a:solidFill>
              </a:rPr>
              <a:t>Quirúrjicos</a:t>
            </a:r>
            <a:endParaRPr lang="en-US" sz="800" dirty="0">
              <a:solidFill>
                <a:schemeClr val="bg1">
                  <a:lumMod val="85000"/>
                </a:schemeClr>
              </a:solidFill>
            </a:endParaRPr>
          </a:p>
        </p:txBody>
      </p:sp>
      <p:sp>
        <p:nvSpPr>
          <p:cNvPr id="68" name="Rectangle 67"/>
          <p:cNvSpPr/>
          <p:nvPr/>
        </p:nvSpPr>
        <p:spPr>
          <a:xfrm>
            <a:off x="5948695" y="1793611"/>
            <a:ext cx="1978356" cy="615553"/>
          </a:xfrm>
          <a:prstGeom prst="rect">
            <a:avLst/>
          </a:prstGeom>
        </p:spPr>
        <p:txBody>
          <a:bodyPr wrap="square" lIns="0" tIns="0" rIns="0" bIns="0">
            <a:spAutoFit/>
          </a:bodyPr>
          <a:lstStyle/>
          <a:p>
            <a:r>
              <a:rPr lang="en-US" sz="1000" dirty="0" err="1" smtClean="0">
                <a:solidFill>
                  <a:schemeClr val="bg1">
                    <a:lumMod val="85000"/>
                  </a:schemeClr>
                </a:solidFill>
              </a:rPr>
              <a:t>Proporcionamos</a:t>
            </a:r>
            <a:r>
              <a:rPr lang="en-US" sz="1000" dirty="0" smtClean="0">
                <a:solidFill>
                  <a:schemeClr val="bg1">
                    <a:lumMod val="85000"/>
                  </a:schemeClr>
                </a:solidFill>
              </a:rPr>
              <a:t> </a:t>
            </a:r>
            <a:r>
              <a:rPr lang="en-US" sz="1000" dirty="0" err="1" smtClean="0">
                <a:solidFill>
                  <a:schemeClr val="bg1">
                    <a:lumMod val="85000"/>
                  </a:schemeClr>
                </a:solidFill>
              </a:rPr>
              <a:t>servicios</a:t>
            </a:r>
            <a:r>
              <a:rPr lang="en-US" sz="1000" dirty="0" smtClean="0">
                <a:solidFill>
                  <a:schemeClr val="bg1">
                    <a:lumMod val="85000"/>
                  </a:schemeClr>
                </a:solidFill>
              </a:rPr>
              <a:t> a </a:t>
            </a:r>
            <a:r>
              <a:rPr lang="en-US" sz="1000" dirty="0" err="1" smtClean="0">
                <a:solidFill>
                  <a:schemeClr val="bg1">
                    <a:lumMod val="85000"/>
                  </a:schemeClr>
                </a:solidFill>
              </a:rPr>
              <a:t>empresas</a:t>
            </a:r>
            <a:r>
              <a:rPr lang="en-US" sz="1000" dirty="0" smtClean="0">
                <a:solidFill>
                  <a:schemeClr val="bg1">
                    <a:lumMod val="85000"/>
                  </a:schemeClr>
                </a:solidFill>
              </a:rPr>
              <a:t> </a:t>
            </a:r>
            <a:r>
              <a:rPr lang="en-US" sz="1000" dirty="0">
                <a:solidFill>
                  <a:schemeClr val="bg1">
                    <a:lumMod val="85000"/>
                  </a:schemeClr>
                </a:solidFill>
              </a:rPr>
              <a:t>de </a:t>
            </a:r>
            <a:r>
              <a:rPr lang="en-US" sz="1000" dirty="0" err="1">
                <a:solidFill>
                  <a:schemeClr val="bg1">
                    <a:lumMod val="85000"/>
                  </a:schemeClr>
                </a:solidFill>
              </a:rPr>
              <a:t>reparación</a:t>
            </a:r>
            <a:r>
              <a:rPr lang="en-US" sz="1000" dirty="0">
                <a:solidFill>
                  <a:schemeClr val="bg1">
                    <a:lumMod val="85000"/>
                  </a:schemeClr>
                </a:solidFill>
              </a:rPr>
              <a:t> de material e instrumental medico </a:t>
            </a:r>
            <a:r>
              <a:rPr lang="en-US" sz="1000" dirty="0" err="1" smtClean="0">
                <a:solidFill>
                  <a:schemeClr val="bg1">
                    <a:lumMod val="85000"/>
                  </a:schemeClr>
                </a:solidFill>
              </a:rPr>
              <a:t>quirúrjico</a:t>
            </a:r>
            <a:endParaRPr lang="en-US" sz="1000" dirty="0">
              <a:solidFill>
                <a:schemeClr val="bg1">
                  <a:lumMod val="85000"/>
                </a:schemeClr>
              </a:solidFill>
            </a:endParaRPr>
          </a:p>
        </p:txBody>
      </p:sp>
      <p:grpSp>
        <p:nvGrpSpPr>
          <p:cNvPr id="69" name="Group 67"/>
          <p:cNvGrpSpPr>
            <a:grpSpLocks noChangeAspect="1"/>
          </p:cNvGrpSpPr>
          <p:nvPr/>
        </p:nvGrpSpPr>
        <p:grpSpPr bwMode="auto">
          <a:xfrm>
            <a:off x="4826259" y="3021064"/>
            <a:ext cx="754558" cy="754349"/>
            <a:chOff x="1017" y="408"/>
            <a:chExt cx="3636" cy="3635"/>
          </a:xfrm>
          <a:solidFill>
            <a:schemeClr val="bg1"/>
          </a:solidFill>
        </p:grpSpPr>
        <p:sp>
          <p:nvSpPr>
            <p:cNvPr id="70" name="Freeform 68"/>
            <p:cNvSpPr>
              <a:spLocks noEditPoints="1"/>
            </p:cNvSpPr>
            <p:nvPr/>
          </p:nvSpPr>
          <p:spPr bwMode="auto">
            <a:xfrm>
              <a:off x="1017" y="408"/>
              <a:ext cx="3636" cy="3635"/>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71" name="Freeform 69"/>
            <p:cNvSpPr>
              <a:spLocks noEditPoints="1"/>
            </p:cNvSpPr>
            <p:nvPr/>
          </p:nvSpPr>
          <p:spPr bwMode="auto">
            <a:xfrm>
              <a:off x="1699" y="1075"/>
              <a:ext cx="2272" cy="2286"/>
            </a:xfrm>
            <a:custGeom>
              <a:avLst/>
              <a:gdLst>
                <a:gd name="T0" fmla="*/ 234 w 320"/>
                <a:gd name="T1" fmla="*/ 55 h 322"/>
                <a:gd name="T2" fmla="*/ 221 w 320"/>
                <a:gd name="T3" fmla="*/ 56 h 322"/>
                <a:gd name="T4" fmla="*/ 225 w 320"/>
                <a:gd name="T5" fmla="*/ 49 h 322"/>
                <a:gd name="T6" fmla="*/ 234 w 320"/>
                <a:gd name="T7" fmla="*/ 12 h 322"/>
                <a:gd name="T8" fmla="*/ 224 w 320"/>
                <a:gd name="T9" fmla="*/ 2 h 322"/>
                <a:gd name="T10" fmla="*/ 163 w 320"/>
                <a:gd name="T11" fmla="*/ 25 h 322"/>
                <a:gd name="T12" fmla="*/ 158 w 320"/>
                <a:gd name="T13" fmla="*/ 31 h 322"/>
                <a:gd name="T14" fmla="*/ 133 w 320"/>
                <a:gd name="T15" fmla="*/ 3 h 322"/>
                <a:gd name="T16" fmla="*/ 119 w 320"/>
                <a:gd name="T17" fmla="*/ 7 h 322"/>
                <a:gd name="T18" fmla="*/ 122 w 320"/>
                <a:gd name="T19" fmla="*/ 21 h 322"/>
                <a:gd name="T20" fmla="*/ 148 w 320"/>
                <a:gd name="T21" fmla="*/ 67 h 322"/>
                <a:gd name="T22" fmla="*/ 149 w 320"/>
                <a:gd name="T23" fmla="*/ 74 h 322"/>
                <a:gd name="T24" fmla="*/ 146 w 320"/>
                <a:gd name="T25" fmla="*/ 73 h 322"/>
                <a:gd name="T26" fmla="*/ 124 w 320"/>
                <a:gd name="T27" fmla="*/ 66 h 322"/>
                <a:gd name="T28" fmla="*/ 85 w 320"/>
                <a:gd name="T29" fmla="*/ 55 h 322"/>
                <a:gd name="T30" fmla="*/ 0 w 320"/>
                <a:gd name="T31" fmla="*/ 140 h 322"/>
                <a:gd name="T32" fmla="*/ 78 w 320"/>
                <a:gd name="T33" fmla="*/ 308 h 322"/>
                <a:gd name="T34" fmla="*/ 106 w 320"/>
                <a:gd name="T35" fmla="*/ 322 h 322"/>
                <a:gd name="T36" fmla="*/ 121 w 320"/>
                <a:gd name="T37" fmla="*/ 319 h 322"/>
                <a:gd name="T38" fmla="*/ 160 w 320"/>
                <a:gd name="T39" fmla="*/ 311 h 322"/>
                <a:gd name="T40" fmla="*/ 199 w 320"/>
                <a:gd name="T41" fmla="*/ 319 h 322"/>
                <a:gd name="T42" fmla="*/ 213 w 320"/>
                <a:gd name="T43" fmla="*/ 322 h 322"/>
                <a:gd name="T44" fmla="*/ 242 w 320"/>
                <a:gd name="T45" fmla="*/ 308 h 322"/>
                <a:gd name="T46" fmla="*/ 320 w 320"/>
                <a:gd name="T47" fmla="*/ 140 h 322"/>
                <a:gd name="T48" fmla="*/ 234 w 320"/>
                <a:gd name="T49" fmla="*/ 55 h 322"/>
                <a:gd name="T50" fmla="*/ 179 w 320"/>
                <a:gd name="T51" fmla="*/ 39 h 322"/>
                <a:gd name="T52" fmla="*/ 212 w 320"/>
                <a:gd name="T53" fmla="*/ 24 h 322"/>
                <a:gd name="T54" fmla="*/ 206 w 320"/>
                <a:gd name="T55" fmla="*/ 39 h 322"/>
                <a:gd name="T56" fmla="*/ 170 w 320"/>
                <a:gd name="T57" fmla="*/ 65 h 322"/>
                <a:gd name="T58" fmla="*/ 179 w 320"/>
                <a:gd name="T59" fmla="*/ 39 h 322"/>
                <a:gd name="T60" fmla="*/ 228 w 320"/>
                <a:gd name="T61" fmla="*/ 292 h 322"/>
                <a:gd name="T62" fmla="*/ 226 w 320"/>
                <a:gd name="T63" fmla="*/ 293 h 322"/>
                <a:gd name="T64" fmla="*/ 213 w 320"/>
                <a:gd name="T65" fmla="*/ 300 h 322"/>
                <a:gd name="T66" fmla="*/ 207 w 320"/>
                <a:gd name="T67" fmla="*/ 299 h 322"/>
                <a:gd name="T68" fmla="*/ 160 w 320"/>
                <a:gd name="T69" fmla="*/ 290 h 322"/>
                <a:gd name="T70" fmla="*/ 113 w 320"/>
                <a:gd name="T71" fmla="*/ 299 h 322"/>
                <a:gd name="T72" fmla="*/ 106 w 320"/>
                <a:gd name="T73" fmla="*/ 300 h 322"/>
                <a:gd name="T74" fmla="*/ 93 w 320"/>
                <a:gd name="T75" fmla="*/ 293 h 322"/>
                <a:gd name="T76" fmla="*/ 92 w 320"/>
                <a:gd name="T77" fmla="*/ 292 h 322"/>
                <a:gd name="T78" fmla="*/ 21 w 320"/>
                <a:gd name="T79" fmla="*/ 140 h 322"/>
                <a:gd name="T80" fmla="*/ 85 w 320"/>
                <a:gd name="T81" fmla="*/ 76 h 322"/>
                <a:gd name="T82" fmla="*/ 115 w 320"/>
                <a:gd name="T83" fmla="*/ 85 h 322"/>
                <a:gd name="T84" fmla="*/ 141 w 320"/>
                <a:gd name="T85" fmla="*/ 94 h 322"/>
                <a:gd name="T86" fmla="*/ 208 w 320"/>
                <a:gd name="T87" fmla="*/ 82 h 322"/>
                <a:gd name="T88" fmla="*/ 234 w 320"/>
                <a:gd name="T89" fmla="*/ 76 h 322"/>
                <a:gd name="T90" fmla="*/ 298 w 320"/>
                <a:gd name="T91" fmla="*/ 140 h 322"/>
                <a:gd name="T92" fmla="*/ 228 w 320"/>
                <a:gd name="T93" fmla="*/ 29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0" h="322">
                  <a:moveTo>
                    <a:pt x="234" y="55"/>
                  </a:moveTo>
                  <a:cubicBezTo>
                    <a:pt x="230" y="55"/>
                    <a:pt x="225" y="55"/>
                    <a:pt x="221" y="56"/>
                  </a:cubicBezTo>
                  <a:cubicBezTo>
                    <a:pt x="223" y="54"/>
                    <a:pt x="224" y="51"/>
                    <a:pt x="225" y="49"/>
                  </a:cubicBezTo>
                  <a:cubicBezTo>
                    <a:pt x="234" y="31"/>
                    <a:pt x="234" y="13"/>
                    <a:pt x="234" y="12"/>
                  </a:cubicBezTo>
                  <a:cubicBezTo>
                    <a:pt x="234" y="6"/>
                    <a:pt x="230" y="2"/>
                    <a:pt x="224" y="2"/>
                  </a:cubicBezTo>
                  <a:cubicBezTo>
                    <a:pt x="196" y="2"/>
                    <a:pt x="176" y="10"/>
                    <a:pt x="163" y="25"/>
                  </a:cubicBezTo>
                  <a:cubicBezTo>
                    <a:pt x="161" y="27"/>
                    <a:pt x="160" y="29"/>
                    <a:pt x="158" y="31"/>
                  </a:cubicBezTo>
                  <a:cubicBezTo>
                    <a:pt x="148" y="13"/>
                    <a:pt x="134" y="4"/>
                    <a:pt x="133" y="3"/>
                  </a:cubicBezTo>
                  <a:cubicBezTo>
                    <a:pt x="128" y="0"/>
                    <a:pt x="122" y="2"/>
                    <a:pt x="119" y="7"/>
                  </a:cubicBezTo>
                  <a:cubicBezTo>
                    <a:pt x="116" y="11"/>
                    <a:pt x="117" y="18"/>
                    <a:pt x="122" y="21"/>
                  </a:cubicBezTo>
                  <a:cubicBezTo>
                    <a:pt x="123" y="22"/>
                    <a:pt x="145" y="37"/>
                    <a:pt x="148" y="67"/>
                  </a:cubicBezTo>
                  <a:cubicBezTo>
                    <a:pt x="148" y="70"/>
                    <a:pt x="149" y="72"/>
                    <a:pt x="149" y="74"/>
                  </a:cubicBezTo>
                  <a:cubicBezTo>
                    <a:pt x="148" y="74"/>
                    <a:pt x="147" y="74"/>
                    <a:pt x="146" y="73"/>
                  </a:cubicBezTo>
                  <a:cubicBezTo>
                    <a:pt x="138" y="72"/>
                    <a:pt x="131" y="69"/>
                    <a:pt x="124" y="66"/>
                  </a:cubicBezTo>
                  <a:cubicBezTo>
                    <a:pt x="112" y="60"/>
                    <a:pt x="100" y="55"/>
                    <a:pt x="85" y="55"/>
                  </a:cubicBezTo>
                  <a:cubicBezTo>
                    <a:pt x="38" y="55"/>
                    <a:pt x="0" y="93"/>
                    <a:pt x="0" y="140"/>
                  </a:cubicBezTo>
                  <a:cubicBezTo>
                    <a:pt x="0" y="242"/>
                    <a:pt x="69" y="301"/>
                    <a:pt x="78" y="308"/>
                  </a:cubicBezTo>
                  <a:cubicBezTo>
                    <a:pt x="84" y="315"/>
                    <a:pt x="92" y="322"/>
                    <a:pt x="106" y="322"/>
                  </a:cubicBezTo>
                  <a:cubicBezTo>
                    <a:pt x="111" y="322"/>
                    <a:pt x="116" y="321"/>
                    <a:pt x="121" y="319"/>
                  </a:cubicBezTo>
                  <a:cubicBezTo>
                    <a:pt x="122" y="319"/>
                    <a:pt x="139" y="311"/>
                    <a:pt x="160" y="311"/>
                  </a:cubicBezTo>
                  <a:cubicBezTo>
                    <a:pt x="180" y="311"/>
                    <a:pt x="198" y="319"/>
                    <a:pt x="199" y="319"/>
                  </a:cubicBezTo>
                  <a:cubicBezTo>
                    <a:pt x="203" y="321"/>
                    <a:pt x="208" y="322"/>
                    <a:pt x="213" y="322"/>
                  </a:cubicBezTo>
                  <a:cubicBezTo>
                    <a:pt x="227" y="322"/>
                    <a:pt x="236" y="315"/>
                    <a:pt x="242" y="308"/>
                  </a:cubicBezTo>
                  <a:cubicBezTo>
                    <a:pt x="250" y="301"/>
                    <a:pt x="320" y="242"/>
                    <a:pt x="320" y="140"/>
                  </a:cubicBezTo>
                  <a:cubicBezTo>
                    <a:pt x="320" y="93"/>
                    <a:pt x="281" y="55"/>
                    <a:pt x="234" y="55"/>
                  </a:cubicBezTo>
                  <a:close/>
                  <a:moveTo>
                    <a:pt x="179" y="39"/>
                  </a:moveTo>
                  <a:cubicBezTo>
                    <a:pt x="186" y="30"/>
                    <a:pt x="197" y="25"/>
                    <a:pt x="212" y="24"/>
                  </a:cubicBezTo>
                  <a:cubicBezTo>
                    <a:pt x="211" y="28"/>
                    <a:pt x="209" y="34"/>
                    <a:pt x="206" y="39"/>
                  </a:cubicBezTo>
                  <a:cubicBezTo>
                    <a:pt x="199" y="54"/>
                    <a:pt x="187" y="63"/>
                    <a:pt x="170" y="65"/>
                  </a:cubicBezTo>
                  <a:cubicBezTo>
                    <a:pt x="170" y="57"/>
                    <a:pt x="172" y="47"/>
                    <a:pt x="179" y="39"/>
                  </a:cubicBezTo>
                  <a:close/>
                  <a:moveTo>
                    <a:pt x="228" y="292"/>
                  </a:moveTo>
                  <a:cubicBezTo>
                    <a:pt x="227" y="292"/>
                    <a:pt x="227" y="293"/>
                    <a:pt x="226" y="293"/>
                  </a:cubicBezTo>
                  <a:cubicBezTo>
                    <a:pt x="222" y="299"/>
                    <a:pt x="218" y="300"/>
                    <a:pt x="213" y="300"/>
                  </a:cubicBezTo>
                  <a:cubicBezTo>
                    <a:pt x="211" y="300"/>
                    <a:pt x="208" y="300"/>
                    <a:pt x="207" y="299"/>
                  </a:cubicBezTo>
                  <a:cubicBezTo>
                    <a:pt x="206" y="299"/>
                    <a:pt x="185" y="290"/>
                    <a:pt x="160" y="290"/>
                  </a:cubicBezTo>
                  <a:cubicBezTo>
                    <a:pt x="135" y="290"/>
                    <a:pt x="113" y="299"/>
                    <a:pt x="113" y="299"/>
                  </a:cubicBezTo>
                  <a:cubicBezTo>
                    <a:pt x="111" y="300"/>
                    <a:pt x="109" y="300"/>
                    <a:pt x="106" y="300"/>
                  </a:cubicBezTo>
                  <a:cubicBezTo>
                    <a:pt x="101" y="300"/>
                    <a:pt x="98" y="299"/>
                    <a:pt x="93" y="293"/>
                  </a:cubicBezTo>
                  <a:cubicBezTo>
                    <a:pt x="93" y="293"/>
                    <a:pt x="92" y="292"/>
                    <a:pt x="92" y="292"/>
                  </a:cubicBezTo>
                  <a:cubicBezTo>
                    <a:pt x="91" y="291"/>
                    <a:pt x="21" y="236"/>
                    <a:pt x="21" y="140"/>
                  </a:cubicBezTo>
                  <a:cubicBezTo>
                    <a:pt x="21" y="105"/>
                    <a:pt x="50" y="76"/>
                    <a:pt x="85" y="76"/>
                  </a:cubicBezTo>
                  <a:cubicBezTo>
                    <a:pt x="95" y="76"/>
                    <a:pt x="105" y="81"/>
                    <a:pt x="115" y="85"/>
                  </a:cubicBezTo>
                  <a:cubicBezTo>
                    <a:pt x="123" y="89"/>
                    <a:pt x="132" y="92"/>
                    <a:pt x="141" y="94"/>
                  </a:cubicBezTo>
                  <a:cubicBezTo>
                    <a:pt x="163" y="99"/>
                    <a:pt x="187" y="95"/>
                    <a:pt x="208" y="82"/>
                  </a:cubicBezTo>
                  <a:cubicBezTo>
                    <a:pt x="214" y="78"/>
                    <a:pt x="223" y="76"/>
                    <a:pt x="234" y="76"/>
                  </a:cubicBezTo>
                  <a:cubicBezTo>
                    <a:pt x="270" y="76"/>
                    <a:pt x="298" y="105"/>
                    <a:pt x="298" y="140"/>
                  </a:cubicBezTo>
                  <a:cubicBezTo>
                    <a:pt x="298" y="236"/>
                    <a:pt x="228" y="291"/>
                    <a:pt x="228" y="2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grpSp>
        <p:nvGrpSpPr>
          <p:cNvPr id="72" name="Group 468"/>
          <p:cNvGrpSpPr>
            <a:grpSpLocks noChangeAspect="1"/>
          </p:cNvGrpSpPr>
          <p:nvPr/>
        </p:nvGrpSpPr>
        <p:grpSpPr bwMode="auto">
          <a:xfrm>
            <a:off x="5712418" y="2541895"/>
            <a:ext cx="765735" cy="765735"/>
            <a:chOff x="1146" y="1573"/>
            <a:chExt cx="340" cy="340"/>
          </a:xfrm>
          <a:solidFill>
            <a:schemeClr val="bg1"/>
          </a:solidFill>
        </p:grpSpPr>
        <p:sp>
          <p:nvSpPr>
            <p:cNvPr id="73" name="Freeform 469"/>
            <p:cNvSpPr>
              <a:spLocks noEditPoints="1"/>
            </p:cNvSpPr>
            <p:nvPr/>
          </p:nvSpPr>
          <p:spPr bwMode="auto">
            <a:xfrm>
              <a:off x="1146" y="157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74" name="Freeform 470"/>
            <p:cNvSpPr>
              <a:spLocks noEditPoints="1"/>
            </p:cNvSpPr>
            <p:nvPr/>
          </p:nvSpPr>
          <p:spPr bwMode="auto">
            <a:xfrm>
              <a:off x="1216" y="1643"/>
              <a:ext cx="185" cy="184"/>
            </a:xfrm>
            <a:custGeom>
              <a:avLst/>
              <a:gdLst>
                <a:gd name="T0" fmla="*/ 215 w 279"/>
                <a:gd name="T1" fmla="*/ 200 h 278"/>
                <a:gd name="T2" fmla="*/ 226 w 279"/>
                <a:gd name="T3" fmla="*/ 185 h 278"/>
                <a:gd name="T4" fmla="*/ 215 w 279"/>
                <a:gd name="T5" fmla="*/ 170 h 278"/>
                <a:gd name="T6" fmla="*/ 226 w 279"/>
                <a:gd name="T7" fmla="*/ 155 h 278"/>
                <a:gd name="T8" fmla="*/ 102 w 279"/>
                <a:gd name="T9" fmla="*/ 27 h 278"/>
                <a:gd name="T10" fmla="*/ 65 w 279"/>
                <a:gd name="T11" fmla="*/ 49 h 278"/>
                <a:gd name="T12" fmla="*/ 65 w 279"/>
                <a:gd name="T13" fmla="*/ 19 h 278"/>
                <a:gd name="T14" fmla="*/ 49 w 279"/>
                <a:gd name="T15" fmla="*/ 4 h 278"/>
                <a:gd name="T16" fmla="*/ 4 w 279"/>
                <a:gd name="T17" fmla="*/ 65 h 278"/>
                <a:gd name="T18" fmla="*/ 19 w 279"/>
                <a:gd name="T19" fmla="*/ 65 h 278"/>
                <a:gd name="T20" fmla="*/ 49 w 279"/>
                <a:gd name="T21" fmla="*/ 65 h 278"/>
                <a:gd name="T22" fmla="*/ 25 w 279"/>
                <a:gd name="T23" fmla="*/ 91 h 278"/>
                <a:gd name="T24" fmla="*/ 27 w 279"/>
                <a:gd name="T25" fmla="*/ 102 h 278"/>
                <a:gd name="T26" fmla="*/ 163 w 279"/>
                <a:gd name="T27" fmla="*/ 223 h 278"/>
                <a:gd name="T28" fmla="*/ 178 w 279"/>
                <a:gd name="T29" fmla="*/ 223 h 278"/>
                <a:gd name="T30" fmla="*/ 193 w 279"/>
                <a:gd name="T31" fmla="*/ 223 h 278"/>
                <a:gd name="T32" fmla="*/ 259 w 279"/>
                <a:gd name="T33" fmla="*/ 274 h 278"/>
                <a:gd name="T34" fmla="*/ 274 w 279"/>
                <a:gd name="T35" fmla="*/ 274 h 278"/>
                <a:gd name="T36" fmla="*/ 178 w 279"/>
                <a:gd name="T37" fmla="*/ 193 h 278"/>
                <a:gd name="T38" fmla="*/ 155 w 279"/>
                <a:gd name="T39" fmla="*/ 200 h 278"/>
                <a:gd name="T40" fmla="*/ 95 w 279"/>
                <a:gd name="T41" fmla="*/ 49 h 278"/>
                <a:gd name="T42" fmla="*/ 95 w 279"/>
                <a:gd name="T43" fmla="*/ 80 h 278"/>
                <a:gd name="T44" fmla="*/ 102 w 279"/>
                <a:gd name="T45" fmla="*/ 98 h 278"/>
                <a:gd name="T46" fmla="*/ 125 w 279"/>
                <a:gd name="T47" fmla="*/ 80 h 278"/>
                <a:gd name="T48" fmla="*/ 125 w 279"/>
                <a:gd name="T49" fmla="*/ 110 h 278"/>
                <a:gd name="T50" fmla="*/ 132 w 279"/>
                <a:gd name="T51" fmla="*/ 128 h 278"/>
                <a:gd name="T52" fmla="*/ 155 w 279"/>
                <a:gd name="T53" fmla="*/ 110 h 278"/>
                <a:gd name="T54" fmla="*/ 155 w 279"/>
                <a:gd name="T55" fmla="*/ 140 h 278"/>
                <a:gd name="T56" fmla="*/ 163 w 279"/>
                <a:gd name="T57" fmla="*/ 158 h 278"/>
                <a:gd name="T58" fmla="*/ 185 w 279"/>
                <a:gd name="T59" fmla="*/ 140 h 278"/>
                <a:gd name="T60" fmla="*/ 193 w 279"/>
                <a:gd name="T61" fmla="*/ 163 h 278"/>
                <a:gd name="T62" fmla="*/ 193 w 279"/>
                <a:gd name="T63" fmla="*/ 178 h 278"/>
                <a:gd name="T64" fmla="*/ 185 w 279"/>
                <a:gd name="T65" fmla="*/ 20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278">
                  <a:moveTo>
                    <a:pt x="274" y="259"/>
                  </a:moveTo>
                  <a:cubicBezTo>
                    <a:pt x="215" y="200"/>
                    <a:pt x="215" y="200"/>
                    <a:pt x="215" y="200"/>
                  </a:cubicBezTo>
                  <a:cubicBezTo>
                    <a:pt x="223" y="193"/>
                    <a:pt x="223" y="193"/>
                    <a:pt x="223" y="193"/>
                  </a:cubicBezTo>
                  <a:cubicBezTo>
                    <a:pt x="225" y="191"/>
                    <a:pt x="226" y="188"/>
                    <a:pt x="226" y="185"/>
                  </a:cubicBezTo>
                  <a:cubicBezTo>
                    <a:pt x="226" y="182"/>
                    <a:pt x="225" y="180"/>
                    <a:pt x="223" y="178"/>
                  </a:cubicBezTo>
                  <a:cubicBezTo>
                    <a:pt x="215" y="170"/>
                    <a:pt x="215" y="170"/>
                    <a:pt x="215" y="170"/>
                  </a:cubicBezTo>
                  <a:cubicBezTo>
                    <a:pt x="223" y="163"/>
                    <a:pt x="223" y="163"/>
                    <a:pt x="223" y="163"/>
                  </a:cubicBezTo>
                  <a:cubicBezTo>
                    <a:pt x="225" y="161"/>
                    <a:pt x="226" y="158"/>
                    <a:pt x="226" y="155"/>
                  </a:cubicBezTo>
                  <a:cubicBezTo>
                    <a:pt x="226" y="152"/>
                    <a:pt x="225" y="150"/>
                    <a:pt x="223" y="148"/>
                  </a:cubicBezTo>
                  <a:cubicBezTo>
                    <a:pt x="102" y="27"/>
                    <a:pt x="102" y="27"/>
                    <a:pt x="102" y="27"/>
                  </a:cubicBezTo>
                  <a:cubicBezTo>
                    <a:pt x="98" y="23"/>
                    <a:pt x="91" y="23"/>
                    <a:pt x="87" y="27"/>
                  </a:cubicBezTo>
                  <a:cubicBezTo>
                    <a:pt x="65" y="49"/>
                    <a:pt x="65" y="49"/>
                    <a:pt x="65" y="49"/>
                  </a:cubicBezTo>
                  <a:cubicBezTo>
                    <a:pt x="49" y="34"/>
                    <a:pt x="49" y="34"/>
                    <a:pt x="49" y="34"/>
                  </a:cubicBezTo>
                  <a:cubicBezTo>
                    <a:pt x="65" y="19"/>
                    <a:pt x="65" y="19"/>
                    <a:pt x="65" y="19"/>
                  </a:cubicBezTo>
                  <a:cubicBezTo>
                    <a:pt x="69" y="15"/>
                    <a:pt x="69" y="8"/>
                    <a:pt x="65" y="4"/>
                  </a:cubicBezTo>
                  <a:cubicBezTo>
                    <a:pt x="60" y="0"/>
                    <a:pt x="54" y="0"/>
                    <a:pt x="49" y="4"/>
                  </a:cubicBezTo>
                  <a:cubicBezTo>
                    <a:pt x="4" y="49"/>
                    <a:pt x="4" y="49"/>
                    <a:pt x="4" y="49"/>
                  </a:cubicBezTo>
                  <a:cubicBezTo>
                    <a:pt x="0" y="54"/>
                    <a:pt x="0" y="60"/>
                    <a:pt x="4" y="65"/>
                  </a:cubicBezTo>
                  <a:cubicBezTo>
                    <a:pt x="6" y="67"/>
                    <a:pt x="9" y="68"/>
                    <a:pt x="12" y="68"/>
                  </a:cubicBezTo>
                  <a:cubicBezTo>
                    <a:pt x="15" y="68"/>
                    <a:pt x="17" y="67"/>
                    <a:pt x="19" y="65"/>
                  </a:cubicBezTo>
                  <a:cubicBezTo>
                    <a:pt x="34" y="49"/>
                    <a:pt x="34" y="49"/>
                    <a:pt x="34" y="49"/>
                  </a:cubicBezTo>
                  <a:cubicBezTo>
                    <a:pt x="49" y="65"/>
                    <a:pt x="49" y="65"/>
                    <a:pt x="49" y="65"/>
                  </a:cubicBezTo>
                  <a:cubicBezTo>
                    <a:pt x="27" y="87"/>
                    <a:pt x="27" y="87"/>
                    <a:pt x="27" y="87"/>
                  </a:cubicBezTo>
                  <a:cubicBezTo>
                    <a:pt x="26" y="88"/>
                    <a:pt x="25" y="89"/>
                    <a:pt x="25" y="91"/>
                  </a:cubicBezTo>
                  <a:cubicBezTo>
                    <a:pt x="23" y="93"/>
                    <a:pt x="23" y="96"/>
                    <a:pt x="25" y="99"/>
                  </a:cubicBezTo>
                  <a:cubicBezTo>
                    <a:pt x="25" y="100"/>
                    <a:pt x="26" y="101"/>
                    <a:pt x="27" y="102"/>
                  </a:cubicBezTo>
                  <a:cubicBezTo>
                    <a:pt x="148" y="223"/>
                    <a:pt x="148" y="223"/>
                    <a:pt x="148" y="223"/>
                  </a:cubicBezTo>
                  <a:cubicBezTo>
                    <a:pt x="152" y="227"/>
                    <a:pt x="158" y="227"/>
                    <a:pt x="163" y="223"/>
                  </a:cubicBezTo>
                  <a:cubicBezTo>
                    <a:pt x="170" y="215"/>
                    <a:pt x="170" y="215"/>
                    <a:pt x="170" y="215"/>
                  </a:cubicBezTo>
                  <a:cubicBezTo>
                    <a:pt x="178" y="223"/>
                    <a:pt x="178" y="223"/>
                    <a:pt x="178" y="223"/>
                  </a:cubicBezTo>
                  <a:cubicBezTo>
                    <a:pt x="180" y="225"/>
                    <a:pt x="182" y="226"/>
                    <a:pt x="185" y="226"/>
                  </a:cubicBezTo>
                  <a:cubicBezTo>
                    <a:pt x="188" y="226"/>
                    <a:pt x="191" y="225"/>
                    <a:pt x="193" y="223"/>
                  </a:cubicBezTo>
                  <a:cubicBezTo>
                    <a:pt x="200" y="215"/>
                    <a:pt x="200" y="215"/>
                    <a:pt x="200" y="215"/>
                  </a:cubicBezTo>
                  <a:cubicBezTo>
                    <a:pt x="259" y="274"/>
                    <a:pt x="259" y="274"/>
                    <a:pt x="259" y="274"/>
                  </a:cubicBezTo>
                  <a:cubicBezTo>
                    <a:pt x="261" y="277"/>
                    <a:pt x="264" y="278"/>
                    <a:pt x="267" y="278"/>
                  </a:cubicBezTo>
                  <a:cubicBezTo>
                    <a:pt x="270" y="278"/>
                    <a:pt x="272" y="277"/>
                    <a:pt x="274" y="274"/>
                  </a:cubicBezTo>
                  <a:cubicBezTo>
                    <a:pt x="279" y="270"/>
                    <a:pt x="279" y="264"/>
                    <a:pt x="274" y="259"/>
                  </a:cubicBezTo>
                  <a:close/>
                  <a:moveTo>
                    <a:pt x="178" y="193"/>
                  </a:moveTo>
                  <a:cubicBezTo>
                    <a:pt x="174" y="189"/>
                    <a:pt x="167" y="189"/>
                    <a:pt x="163" y="193"/>
                  </a:cubicBezTo>
                  <a:cubicBezTo>
                    <a:pt x="155" y="200"/>
                    <a:pt x="155" y="200"/>
                    <a:pt x="155" y="200"/>
                  </a:cubicBezTo>
                  <a:cubicBezTo>
                    <a:pt x="49" y="95"/>
                    <a:pt x="49" y="95"/>
                    <a:pt x="49" y="95"/>
                  </a:cubicBezTo>
                  <a:cubicBezTo>
                    <a:pt x="95" y="49"/>
                    <a:pt x="95" y="49"/>
                    <a:pt x="95" y="49"/>
                  </a:cubicBezTo>
                  <a:cubicBezTo>
                    <a:pt x="110" y="65"/>
                    <a:pt x="110" y="65"/>
                    <a:pt x="110" y="65"/>
                  </a:cubicBezTo>
                  <a:cubicBezTo>
                    <a:pt x="95" y="80"/>
                    <a:pt x="95" y="80"/>
                    <a:pt x="95" y="80"/>
                  </a:cubicBezTo>
                  <a:cubicBezTo>
                    <a:pt x="91" y="84"/>
                    <a:pt x="91" y="91"/>
                    <a:pt x="95" y="95"/>
                  </a:cubicBezTo>
                  <a:cubicBezTo>
                    <a:pt x="97" y="97"/>
                    <a:pt x="100" y="98"/>
                    <a:pt x="102" y="98"/>
                  </a:cubicBezTo>
                  <a:cubicBezTo>
                    <a:pt x="105" y="98"/>
                    <a:pt x="108" y="97"/>
                    <a:pt x="110" y="95"/>
                  </a:cubicBezTo>
                  <a:cubicBezTo>
                    <a:pt x="125" y="80"/>
                    <a:pt x="125" y="80"/>
                    <a:pt x="125" y="80"/>
                  </a:cubicBezTo>
                  <a:cubicBezTo>
                    <a:pt x="140" y="95"/>
                    <a:pt x="140" y="95"/>
                    <a:pt x="140" y="95"/>
                  </a:cubicBezTo>
                  <a:cubicBezTo>
                    <a:pt x="125" y="110"/>
                    <a:pt x="125" y="110"/>
                    <a:pt x="125" y="110"/>
                  </a:cubicBezTo>
                  <a:cubicBezTo>
                    <a:pt x="121" y="114"/>
                    <a:pt x="121" y="121"/>
                    <a:pt x="125" y="125"/>
                  </a:cubicBezTo>
                  <a:cubicBezTo>
                    <a:pt x="127" y="127"/>
                    <a:pt x="130" y="128"/>
                    <a:pt x="132" y="128"/>
                  </a:cubicBezTo>
                  <a:cubicBezTo>
                    <a:pt x="135" y="128"/>
                    <a:pt x="138" y="127"/>
                    <a:pt x="140" y="125"/>
                  </a:cubicBezTo>
                  <a:cubicBezTo>
                    <a:pt x="155" y="110"/>
                    <a:pt x="155" y="110"/>
                    <a:pt x="155" y="110"/>
                  </a:cubicBezTo>
                  <a:cubicBezTo>
                    <a:pt x="170" y="125"/>
                    <a:pt x="170" y="125"/>
                    <a:pt x="170" y="125"/>
                  </a:cubicBezTo>
                  <a:cubicBezTo>
                    <a:pt x="155" y="140"/>
                    <a:pt x="155" y="140"/>
                    <a:pt x="155" y="140"/>
                  </a:cubicBezTo>
                  <a:cubicBezTo>
                    <a:pt x="151" y="144"/>
                    <a:pt x="151" y="151"/>
                    <a:pt x="155" y="155"/>
                  </a:cubicBezTo>
                  <a:cubicBezTo>
                    <a:pt x="157" y="157"/>
                    <a:pt x="160" y="158"/>
                    <a:pt x="163" y="158"/>
                  </a:cubicBezTo>
                  <a:cubicBezTo>
                    <a:pt x="165" y="158"/>
                    <a:pt x="168" y="157"/>
                    <a:pt x="170" y="155"/>
                  </a:cubicBezTo>
                  <a:cubicBezTo>
                    <a:pt x="185" y="140"/>
                    <a:pt x="185" y="140"/>
                    <a:pt x="185" y="140"/>
                  </a:cubicBezTo>
                  <a:cubicBezTo>
                    <a:pt x="200" y="155"/>
                    <a:pt x="200" y="155"/>
                    <a:pt x="200" y="155"/>
                  </a:cubicBezTo>
                  <a:cubicBezTo>
                    <a:pt x="193" y="163"/>
                    <a:pt x="193" y="163"/>
                    <a:pt x="193" y="163"/>
                  </a:cubicBezTo>
                  <a:cubicBezTo>
                    <a:pt x="191" y="165"/>
                    <a:pt x="190" y="167"/>
                    <a:pt x="190" y="170"/>
                  </a:cubicBezTo>
                  <a:cubicBezTo>
                    <a:pt x="190" y="173"/>
                    <a:pt x="191" y="176"/>
                    <a:pt x="193" y="178"/>
                  </a:cubicBezTo>
                  <a:cubicBezTo>
                    <a:pt x="200" y="185"/>
                    <a:pt x="200" y="185"/>
                    <a:pt x="200" y="185"/>
                  </a:cubicBezTo>
                  <a:cubicBezTo>
                    <a:pt x="185" y="200"/>
                    <a:pt x="185" y="200"/>
                    <a:pt x="185" y="200"/>
                  </a:cubicBezTo>
                  <a:lnTo>
                    <a:pt x="178" y="19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grpSp>
        <p:nvGrpSpPr>
          <p:cNvPr id="75" name="Group 351"/>
          <p:cNvGrpSpPr>
            <a:grpSpLocks noChangeAspect="1"/>
          </p:cNvGrpSpPr>
          <p:nvPr/>
        </p:nvGrpSpPr>
        <p:grpSpPr bwMode="auto">
          <a:xfrm>
            <a:off x="6633877" y="3040585"/>
            <a:ext cx="756616" cy="758841"/>
            <a:chOff x="2717" y="1172"/>
            <a:chExt cx="340" cy="341"/>
          </a:xfrm>
          <a:solidFill>
            <a:schemeClr val="bg1"/>
          </a:solidFill>
        </p:grpSpPr>
        <p:sp>
          <p:nvSpPr>
            <p:cNvPr id="76" name="Freeform 352"/>
            <p:cNvSpPr>
              <a:spLocks noEditPoints="1"/>
            </p:cNvSpPr>
            <p:nvPr/>
          </p:nvSpPr>
          <p:spPr bwMode="auto">
            <a:xfrm>
              <a:off x="2781" y="1264"/>
              <a:ext cx="212" cy="185"/>
            </a:xfrm>
            <a:custGeom>
              <a:avLst/>
              <a:gdLst>
                <a:gd name="T0" fmla="*/ 298 w 320"/>
                <a:gd name="T1" fmla="*/ 152 h 278"/>
                <a:gd name="T2" fmla="*/ 298 w 320"/>
                <a:gd name="T3" fmla="*/ 107 h 278"/>
                <a:gd name="T4" fmla="*/ 245 w 320"/>
                <a:gd name="T5" fmla="*/ 54 h 278"/>
                <a:gd name="T6" fmla="*/ 192 w 320"/>
                <a:gd name="T7" fmla="*/ 107 h 278"/>
                <a:gd name="T8" fmla="*/ 192 w 320"/>
                <a:gd name="T9" fmla="*/ 203 h 278"/>
                <a:gd name="T10" fmla="*/ 138 w 320"/>
                <a:gd name="T11" fmla="*/ 256 h 278"/>
                <a:gd name="T12" fmla="*/ 85 w 320"/>
                <a:gd name="T13" fmla="*/ 203 h 278"/>
                <a:gd name="T14" fmla="*/ 85 w 320"/>
                <a:gd name="T15" fmla="*/ 149 h 278"/>
                <a:gd name="T16" fmla="*/ 149 w 320"/>
                <a:gd name="T17" fmla="*/ 86 h 278"/>
                <a:gd name="T18" fmla="*/ 149 w 320"/>
                <a:gd name="T19" fmla="*/ 11 h 278"/>
                <a:gd name="T20" fmla="*/ 138 w 320"/>
                <a:gd name="T21" fmla="*/ 0 h 278"/>
                <a:gd name="T22" fmla="*/ 117 w 320"/>
                <a:gd name="T23" fmla="*/ 0 h 278"/>
                <a:gd name="T24" fmla="*/ 106 w 320"/>
                <a:gd name="T25" fmla="*/ 11 h 278"/>
                <a:gd name="T26" fmla="*/ 117 w 320"/>
                <a:gd name="T27" fmla="*/ 22 h 278"/>
                <a:gd name="T28" fmla="*/ 128 w 320"/>
                <a:gd name="T29" fmla="*/ 22 h 278"/>
                <a:gd name="T30" fmla="*/ 128 w 320"/>
                <a:gd name="T31" fmla="*/ 86 h 278"/>
                <a:gd name="T32" fmla="*/ 74 w 320"/>
                <a:gd name="T33" fmla="*/ 128 h 278"/>
                <a:gd name="T34" fmla="*/ 21 w 320"/>
                <a:gd name="T35" fmla="*/ 86 h 278"/>
                <a:gd name="T36" fmla="*/ 21 w 320"/>
                <a:gd name="T37" fmla="*/ 22 h 278"/>
                <a:gd name="T38" fmla="*/ 32 w 320"/>
                <a:gd name="T39" fmla="*/ 22 h 278"/>
                <a:gd name="T40" fmla="*/ 42 w 320"/>
                <a:gd name="T41" fmla="*/ 11 h 278"/>
                <a:gd name="T42" fmla="*/ 32 w 320"/>
                <a:gd name="T43" fmla="*/ 0 h 278"/>
                <a:gd name="T44" fmla="*/ 10 w 320"/>
                <a:gd name="T45" fmla="*/ 0 h 278"/>
                <a:gd name="T46" fmla="*/ 0 w 320"/>
                <a:gd name="T47" fmla="*/ 11 h 278"/>
                <a:gd name="T48" fmla="*/ 0 w 320"/>
                <a:gd name="T49" fmla="*/ 86 h 278"/>
                <a:gd name="T50" fmla="*/ 64 w 320"/>
                <a:gd name="T51" fmla="*/ 149 h 278"/>
                <a:gd name="T52" fmla="*/ 64 w 320"/>
                <a:gd name="T53" fmla="*/ 203 h 278"/>
                <a:gd name="T54" fmla="*/ 138 w 320"/>
                <a:gd name="T55" fmla="*/ 278 h 278"/>
                <a:gd name="T56" fmla="*/ 213 w 320"/>
                <a:gd name="T57" fmla="*/ 203 h 278"/>
                <a:gd name="T58" fmla="*/ 213 w 320"/>
                <a:gd name="T59" fmla="*/ 107 h 278"/>
                <a:gd name="T60" fmla="*/ 245 w 320"/>
                <a:gd name="T61" fmla="*/ 75 h 278"/>
                <a:gd name="T62" fmla="*/ 277 w 320"/>
                <a:gd name="T63" fmla="*/ 107 h 278"/>
                <a:gd name="T64" fmla="*/ 277 w 320"/>
                <a:gd name="T65" fmla="*/ 152 h 278"/>
                <a:gd name="T66" fmla="*/ 256 w 320"/>
                <a:gd name="T67" fmla="*/ 182 h 278"/>
                <a:gd name="T68" fmla="*/ 288 w 320"/>
                <a:gd name="T69" fmla="*/ 214 h 278"/>
                <a:gd name="T70" fmla="*/ 320 w 320"/>
                <a:gd name="T71" fmla="*/ 182 h 278"/>
                <a:gd name="T72" fmla="*/ 298 w 320"/>
                <a:gd name="T73" fmla="*/ 152 h 278"/>
                <a:gd name="T74" fmla="*/ 288 w 320"/>
                <a:gd name="T75" fmla="*/ 192 h 278"/>
                <a:gd name="T76" fmla="*/ 277 w 320"/>
                <a:gd name="T77" fmla="*/ 182 h 278"/>
                <a:gd name="T78" fmla="*/ 288 w 320"/>
                <a:gd name="T79" fmla="*/ 171 h 278"/>
                <a:gd name="T80" fmla="*/ 298 w 320"/>
                <a:gd name="T81" fmla="*/ 182 h 278"/>
                <a:gd name="T82" fmla="*/ 288 w 320"/>
                <a:gd name="T83" fmla="*/ 1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0" h="278">
                  <a:moveTo>
                    <a:pt x="298" y="152"/>
                  </a:moveTo>
                  <a:cubicBezTo>
                    <a:pt x="298" y="107"/>
                    <a:pt x="298" y="107"/>
                    <a:pt x="298" y="107"/>
                  </a:cubicBezTo>
                  <a:cubicBezTo>
                    <a:pt x="298" y="78"/>
                    <a:pt x="274" y="54"/>
                    <a:pt x="245" y="54"/>
                  </a:cubicBezTo>
                  <a:cubicBezTo>
                    <a:pt x="216" y="54"/>
                    <a:pt x="192" y="78"/>
                    <a:pt x="192" y="107"/>
                  </a:cubicBezTo>
                  <a:cubicBezTo>
                    <a:pt x="192" y="203"/>
                    <a:pt x="192" y="203"/>
                    <a:pt x="192" y="203"/>
                  </a:cubicBezTo>
                  <a:cubicBezTo>
                    <a:pt x="192" y="232"/>
                    <a:pt x="168" y="256"/>
                    <a:pt x="138" y="256"/>
                  </a:cubicBezTo>
                  <a:cubicBezTo>
                    <a:pt x="109" y="256"/>
                    <a:pt x="85" y="232"/>
                    <a:pt x="85" y="203"/>
                  </a:cubicBezTo>
                  <a:cubicBezTo>
                    <a:pt x="85" y="149"/>
                    <a:pt x="85" y="149"/>
                    <a:pt x="85" y="149"/>
                  </a:cubicBezTo>
                  <a:cubicBezTo>
                    <a:pt x="117" y="144"/>
                    <a:pt x="149" y="118"/>
                    <a:pt x="149" y="86"/>
                  </a:cubicBezTo>
                  <a:cubicBezTo>
                    <a:pt x="149" y="11"/>
                    <a:pt x="149" y="11"/>
                    <a:pt x="149" y="11"/>
                  </a:cubicBezTo>
                  <a:cubicBezTo>
                    <a:pt x="149" y="5"/>
                    <a:pt x="144" y="0"/>
                    <a:pt x="138" y="0"/>
                  </a:cubicBezTo>
                  <a:cubicBezTo>
                    <a:pt x="117" y="0"/>
                    <a:pt x="117" y="0"/>
                    <a:pt x="117" y="0"/>
                  </a:cubicBezTo>
                  <a:cubicBezTo>
                    <a:pt x="111" y="0"/>
                    <a:pt x="106" y="5"/>
                    <a:pt x="106" y="11"/>
                  </a:cubicBezTo>
                  <a:cubicBezTo>
                    <a:pt x="106" y="17"/>
                    <a:pt x="111" y="22"/>
                    <a:pt x="117" y="22"/>
                  </a:cubicBezTo>
                  <a:cubicBezTo>
                    <a:pt x="128" y="22"/>
                    <a:pt x="128" y="22"/>
                    <a:pt x="128" y="22"/>
                  </a:cubicBezTo>
                  <a:cubicBezTo>
                    <a:pt x="128" y="86"/>
                    <a:pt x="128" y="86"/>
                    <a:pt x="128" y="86"/>
                  </a:cubicBezTo>
                  <a:cubicBezTo>
                    <a:pt x="128" y="109"/>
                    <a:pt x="98" y="128"/>
                    <a:pt x="74" y="128"/>
                  </a:cubicBezTo>
                  <a:cubicBezTo>
                    <a:pt x="50" y="128"/>
                    <a:pt x="21" y="109"/>
                    <a:pt x="21" y="86"/>
                  </a:cubicBezTo>
                  <a:cubicBezTo>
                    <a:pt x="21" y="22"/>
                    <a:pt x="21" y="22"/>
                    <a:pt x="21" y="22"/>
                  </a:cubicBezTo>
                  <a:cubicBezTo>
                    <a:pt x="32" y="22"/>
                    <a:pt x="32" y="22"/>
                    <a:pt x="32" y="22"/>
                  </a:cubicBezTo>
                  <a:cubicBezTo>
                    <a:pt x="38" y="22"/>
                    <a:pt x="42" y="17"/>
                    <a:pt x="42" y="11"/>
                  </a:cubicBezTo>
                  <a:cubicBezTo>
                    <a:pt x="42" y="5"/>
                    <a:pt x="38" y="0"/>
                    <a:pt x="32" y="0"/>
                  </a:cubicBezTo>
                  <a:cubicBezTo>
                    <a:pt x="10" y="0"/>
                    <a:pt x="10" y="0"/>
                    <a:pt x="10" y="0"/>
                  </a:cubicBezTo>
                  <a:cubicBezTo>
                    <a:pt x="4" y="0"/>
                    <a:pt x="0" y="5"/>
                    <a:pt x="0" y="11"/>
                  </a:cubicBezTo>
                  <a:cubicBezTo>
                    <a:pt x="0" y="86"/>
                    <a:pt x="0" y="86"/>
                    <a:pt x="0" y="86"/>
                  </a:cubicBezTo>
                  <a:cubicBezTo>
                    <a:pt x="0" y="118"/>
                    <a:pt x="32" y="144"/>
                    <a:pt x="64" y="149"/>
                  </a:cubicBezTo>
                  <a:cubicBezTo>
                    <a:pt x="64" y="203"/>
                    <a:pt x="64" y="203"/>
                    <a:pt x="64" y="203"/>
                  </a:cubicBezTo>
                  <a:cubicBezTo>
                    <a:pt x="64" y="244"/>
                    <a:pt x="97" y="278"/>
                    <a:pt x="138" y="278"/>
                  </a:cubicBezTo>
                  <a:cubicBezTo>
                    <a:pt x="180" y="278"/>
                    <a:pt x="213" y="244"/>
                    <a:pt x="213" y="203"/>
                  </a:cubicBezTo>
                  <a:cubicBezTo>
                    <a:pt x="213" y="107"/>
                    <a:pt x="213" y="107"/>
                    <a:pt x="213" y="107"/>
                  </a:cubicBezTo>
                  <a:cubicBezTo>
                    <a:pt x="213" y="89"/>
                    <a:pt x="227" y="75"/>
                    <a:pt x="245" y="75"/>
                  </a:cubicBezTo>
                  <a:cubicBezTo>
                    <a:pt x="263" y="75"/>
                    <a:pt x="277" y="89"/>
                    <a:pt x="277" y="107"/>
                  </a:cubicBezTo>
                  <a:cubicBezTo>
                    <a:pt x="277" y="152"/>
                    <a:pt x="277" y="152"/>
                    <a:pt x="277" y="152"/>
                  </a:cubicBezTo>
                  <a:cubicBezTo>
                    <a:pt x="265" y="156"/>
                    <a:pt x="256" y="168"/>
                    <a:pt x="256" y="182"/>
                  </a:cubicBezTo>
                  <a:cubicBezTo>
                    <a:pt x="256" y="199"/>
                    <a:pt x="270" y="214"/>
                    <a:pt x="288" y="214"/>
                  </a:cubicBezTo>
                  <a:cubicBezTo>
                    <a:pt x="305" y="214"/>
                    <a:pt x="320" y="199"/>
                    <a:pt x="320" y="182"/>
                  </a:cubicBezTo>
                  <a:cubicBezTo>
                    <a:pt x="320" y="168"/>
                    <a:pt x="311" y="156"/>
                    <a:pt x="298" y="152"/>
                  </a:cubicBezTo>
                  <a:close/>
                  <a:moveTo>
                    <a:pt x="288" y="192"/>
                  </a:moveTo>
                  <a:cubicBezTo>
                    <a:pt x="282" y="192"/>
                    <a:pt x="277" y="188"/>
                    <a:pt x="277" y="182"/>
                  </a:cubicBezTo>
                  <a:cubicBezTo>
                    <a:pt x="277" y="176"/>
                    <a:pt x="282" y="171"/>
                    <a:pt x="288" y="171"/>
                  </a:cubicBezTo>
                  <a:cubicBezTo>
                    <a:pt x="294" y="171"/>
                    <a:pt x="298" y="176"/>
                    <a:pt x="298" y="182"/>
                  </a:cubicBezTo>
                  <a:cubicBezTo>
                    <a:pt x="298" y="188"/>
                    <a:pt x="294" y="192"/>
                    <a:pt x="288" y="1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77" name="Freeform 353"/>
            <p:cNvSpPr>
              <a:spLocks noEditPoints="1"/>
            </p:cNvSpPr>
            <p:nvPr/>
          </p:nvSpPr>
          <p:spPr bwMode="auto">
            <a:xfrm>
              <a:off x="2717" y="1172"/>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grpSp>
        <p:nvGrpSpPr>
          <p:cNvPr id="84" name="Group 763"/>
          <p:cNvGrpSpPr>
            <a:grpSpLocks noChangeAspect="1"/>
          </p:cNvGrpSpPr>
          <p:nvPr/>
        </p:nvGrpSpPr>
        <p:grpSpPr bwMode="gray">
          <a:xfrm>
            <a:off x="6617892" y="3992042"/>
            <a:ext cx="781838" cy="779546"/>
            <a:chOff x="3203" y="3365"/>
            <a:chExt cx="341" cy="340"/>
          </a:xfrm>
          <a:solidFill>
            <a:schemeClr val="bg1"/>
          </a:solidFill>
        </p:grpSpPr>
        <p:sp>
          <p:nvSpPr>
            <p:cNvPr id="85" name="Freeform 764"/>
            <p:cNvSpPr>
              <a:spLocks noEditPoints="1"/>
            </p:cNvSpPr>
            <p:nvPr/>
          </p:nvSpPr>
          <p:spPr bwMode="gray">
            <a:xfrm>
              <a:off x="3295" y="3429"/>
              <a:ext cx="156" cy="212"/>
            </a:xfrm>
            <a:custGeom>
              <a:avLst/>
              <a:gdLst>
                <a:gd name="T0" fmla="*/ 11 w 235"/>
                <a:gd name="T1" fmla="*/ 0 h 320"/>
                <a:gd name="T2" fmla="*/ 0 w 235"/>
                <a:gd name="T3" fmla="*/ 309 h 320"/>
                <a:gd name="T4" fmla="*/ 224 w 235"/>
                <a:gd name="T5" fmla="*/ 320 h 320"/>
                <a:gd name="T6" fmla="*/ 235 w 235"/>
                <a:gd name="T7" fmla="*/ 10 h 320"/>
                <a:gd name="T8" fmla="*/ 214 w 235"/>
                <a:gd name="T9" fmla="*/ 298 h 320"/>
                <a:gd name="T10" fmla="*/ 22 w 235"/>
                <a:gd name="T11" fmla="*/ 21 h 320"/>
                <a:gd name="T12" fmla="*/ 214 w 235"/>
                <a:gd name="T13" fmla="*/ 298 h 320"/>
                <a:gd name="T14" fmla="*/ 182 w 235"/>
                <a:gd name="T15" fmla="*/ 106 h 320"/>
                <a:gd name="T16" fmla="*/ 192 w 235"/>
                <a:gd name="T17" fmla="*/ 53 h 320"/>
                <a:gd name="T18" fmla="*/ 54 w 235"/>
                <a:gd name="T19" fmla="*/ 42 h 320"/>
                <a:gd name="T20" fmla="*/ 43 w 235"/>
                <a:gd name="T21" fmla="*/ 96 h 320"/>
                <a:gd name="T22" fmla="*/ 64 w 235"/>
                <a:gd name="T23" fmla="*/ 64 h 320"/>
                <a:gd name="T24" fmla="*/ 171 w 235"/>
                <a:gd name="T25" fmla="*/ 85 h 320"/>
                <a:gd name="T26" fmla="*/ 64 w 235"/>
                <a:gd name="T27" fmla="*/ 64 h 320"/>
                <a:gd name="T28" fmla="*/ 54 w 235"/>
                <a:gd name="T29" fmla="*/ 128 h 320"/>
                <a:gd name="T30" fmla="*/ 54 w 235"/>
                <a:gd name="T31" fmla="*/ 149 h 320"/>
                <a:gd name="T32" fmla="*/ 107 w 235"/>
                <a:gd name="T33" fmla="*/ 138 h 320"/>
                <a:gd name="T34" fmla="*/ 86 w 235"/>
                <a:gd name="T35" fmla="*/ 138 h 320"/>
                <a:gd name="T36" fmla="*/ 107 w 235"/>
                <a:gd name="T37" fmla="*/ 138 h 320"/>
                <a:gd name="T38" fmla="*/ 139 w 235"/>
                <a:gd name="T39" fmla="*/ 149 h 320"/>
                <a:gd name="T40" fmla="*/ 139 w 235"/>
                <a:gd name="T41" fmla="*/ 128 h 320"/>
                <a:gd name="T42" fmla="*/ 192 w 235"/>
                <a:gd name="T43" fmla="*/ 138 h 320"/>
                <a:gd name="T44" fmla="*/ 171 w 235"/>
                <a:gd name="T45" fmla="*/ 138 h 320"/>
                <a:gd name="T46" fmla="*/ 192 w 235"/>
                <a:gd name="T47" fmla="*/ 138 h 320"/>
                <a:gd name="T48" fmla="*/ 54 w 235"/>
                <a:gd name="T49" fmla="*/ 170 h 320"/>
                <a:gd name="T50" fmla="*/ 54 w 235"/>
                <a:gd name="T51" fmla="*/ 192 h 320"/>
                <a:gd name="T52" fmla="*/ 107 w 235"/>
                <a:gd name="T53" fmla="*/ 181 h 320"/>
                <a:gd name="T54" fmla="*/ 86 w 235"/>
                <a:gd name="T55" fmla="*/ 181 h 320"/>
                <a:gd name="T56" fmla="*/ 107 w 235"/>
                <a:gd name="T57" fmla="*/ 181 h 320"/>
                <a:gd name="T58" fmla="*/ 139 w 235"/>
                <a:gd name="T59" fmla="*/ 192 h 320"/>
                <a:gd name="T60" fmla="*/ 139 w 235"/>
                <a:gd name="T61" fmla="*/ 170 h 320"/>
                <a:gd name="T62" fmla="*/ 192 w 235"/>
                <a:gd name="T63" fmla="*/ 181 h 320"/>
                <a:gd name="T64" fmla="*/ 171 w 235"/>
                <a:gd name="T65" fmla="*/ 181 h 320"/>
                <a:gd name="T66" fmla="*/ 192 w 235"/>
                <a:gd name="T67" fmla="*/ 181 h 320"/>
                <a:gd name="T68" fmla="*/ 54 w 235"/>
                <a:gd name="T69" fmla="*/ 213 h 320"/>
                <a:gd name="T70" fmla="*/ 54 w 235"/>
                <a:gd name="T71" fmla="*/ 234 h 320"/>
                <a:gd name="T72" fmla="*/ 107 w 235"/>
                <a:gd name="T73" fmla="*/ 224 h 320"/>
                <a:gd name="T74" fmla="*/ 86 w 235"/>
                <a:gd name="T75" fmla="*/ 224 h 320"/>
                <a:gd name="T76" fmla="*/ 107 w 235"/>
                <a:gd name="T77" fmla="*/ 224 h 320"/>
                <a:gd name="T78" fmla="*/ 139 w 235"/>
                <a:gd name="T79" fmla="*/ 234 h 320"/>
                <a:gd name="T80" fmla="*/ 139 w 235"/>
                <a:gd name="T81" fmla="*/ 213 h 320"/>
                <a:gd name="T82" fmla="*/ 192 w 235"/>
                <a:gd name="T83" fmla="*/ 224 h 320"/>
                <a:gd name="T84" fmla="*/ 182 w 235"/>
                <a:gd name="T85" fmla="*/ 277 h 320"/>
                <a:gd name="T86" fmla="*/ 171 w 235"/>
                <a:gd name="T87" fmla="*/ 224 h 320"/>
                <a:gd name="T88" fmla="*/ 192 w 235"/>
                <a:gd name="T89" fmla="*/ 224 h 320"/>
                <a:gd name="T90" fmla="*/ 54 w 235"/>
                <a:gd name="T91" fmla="*/ 256 h 320"/>
                <a:gd name="T92" fmla="*/ 54 w 235"/>
                <a:gd name="T93" fmla="*/ 277 h 320"/>
                <a:gd name="T94" fmla="*/ 107 w 235"/>
                <a:gd name="T95" fmla="*/ 266 h 320"/>
                <a:gd name="T96" fmla="*/ 86 w 235"/>
                <a:gd name="T97" fmla="*/ 266 h 320"/>
                <a:gd name="T98" fmla="*/ 107 w 235"/>
                <a:gd name="T99" fmla="*/ 266 h 320"/>
                <a:gd name="T100" fmla="*/ 139 w 235"/>
                <a:gd name="T101" fmla="*/ 277 h 320"/>
                <a:gd name="T102" fmla="*/ 139 w 235"/>
                <a:gd name="T10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5" h="320">
                  <a:moveTo>
                    <a:pt x="224" y="0"/>
                  </a:move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10"/>
                    <a:pt x="235" y="10"/>
                    <a:pt x="235" y="10"/>
                  </a:cubicBezTo>
                  <a:cubicBezTo>
                    <a:pt x="235" y="4"/>
                    <a:pt x="230" y="0"/>
                    <a:pt x="224" y="0"/>
                  </a:cubicBezTo>
                  <a:close/>
                  <a:moveTo>
                    <a:pt x="214" y="298"/>
                  </a:moveTo>
                  <a:cubicBezTo>
                    <a:pt x="22" y="298"/>
                    <a:pt x="22" y="298"/>
                    <a:pt x="22" y="298"/>
                  </a:cubicBezTo>
                  <a:cubicBezTo>
                    <a:pt x="22" y="21"/>
                    <a:pt x="22" y="21"/>
                    <a:pt x="22" y="21"/>
                  </a:cubicBezTo>
                  <a:cubicBezTo>
                    <a:pt x="214" y="21"/>
                    <a:pt x="214" y="21"/>
                    <a:pt x="214" y="21"/>
                  </a:cubicBezTo>
                  <a:lnTo>
                    <a:pt x="214" y="298"/>
                  </a:lnTo>
                  <a:close/>
                  <a:moveTo>
                    <a:pt x="54" y="106"/>
                  </a:moveTo>
                  <a:cubicBezTo>
                    <a:pt x="182" y="106"/>
                    <a:pt x="182" y="106"/>
                    <a:pt x="182" y="106"/>
                  </a:cubicBezTo>
                  <a:cubicBezTo>
                    <a:pt x="188" y="106"/>
                    <a:pt x="192" y="102"/>
                    <a:pt x="192" y="96"/>
                  </a:cubicBezTo>
                  <a:cubicBezTo>
                    <a:pt x="192" y="53"/>
                    <a:pt x="192" y="53"/>
                    <a:pt x="192" y="53"/>
                  </a:cubicBezTo>
                  <a:cubicBezTo>
                    <a:pt x="192" y="47"/>
                    <a:pt x="188" y="42"/>
                    <a:pt x="182" y="42"/>
                  </a:cubicBezTo>
                  <a:cubicBezTo>
                    <a:pt x="54" y="42"/>
                    <a:pt x="54" y="42"/>
                    <a:pt x="54" y="42"/>
                  </a:cubicBezTo>
                  <a:cubicBezTo>
                    <a:pt x="48" y="42"/>
                    <a:pt x="43" y="47"/>
                    <a:pt x="43" y="53"/>
                  </a:cubicBezTo>
                  <a:cubicBezTo>
                    <a:pt x="43" y="96"/>
                    <a:pt x="43" y="96"/>
                    <a:pt x="43" y="96"/>
                  </a:cubicBezTo>
                  <a:cubicBezTo>
                    <a:pt x="43" y="102"/>
                    <a:pt x="48" y="106"/>
                    <a:pt x="54" y="106"/>
                  </a:cubicBezTo>
                  <a:close/>
                  <a:moveTo>
                    <a:pt x="64" y="64"/>
                  </a:moveTo>
                  <a:cubicBezTo>
                    <a:pt x="171" y="64"/>
                    <a:pt x="171" y="64"/>
                    <a:pt x="171" y="64"/>
                  </a:cubicBezTo>
                  <a:cubicBezTo>
                    <a:pt x="171" y="85"/>
                    <a:pt x="171" y="85"/>
                    <a:pt x="171" y="85"/>
                  </a:cubicBezTo>
                  <a:cubicBezTo>
                    <a:pt x="64" y="85"/>
                    <a:pt x="64" y="85"/>
                    <a:pt x="64" y="85"/>
                  </a:cubicBezTo>
                  <a:lnTo>
                    <a:pt x="64" y="64"/>
                  </a:lnTo>
                  <a:close/>
                  <a:moveTo>
                    <a:pt x="43" y="138"/>
                  </a:moveTo>
                  <a:cubicBezTo>
                    <a:pt x="43" y="132"/>
                    <a:pt x="48" y="128"/>
                    <a:pt x="54" y="128"/>
                  </a:cubicBezTo>
                  <a:cubicBezTo>
                    <a:pt x="60" y="128"/>
                    <a:pt x="64" y="132"/>
                    <a:pt x="64" y="138"/>
                  </a:cubicBezTo>
                  <a:cubicBezTo>
                    <a:pt x="64" y="144"/>
                    <a:pt x="60" y="149"/>
                    <a:pt x="54" y="149"/>
                  </a:cubicBezTo>
                  <a:cubicBezTo>
                    <a:pt x="48" y="149"/>
                    <a:pt x="43" y="144"/>
                    <a:pt x="43" y="138"/>
                  </a:cubicBezTo>
                  <a:close/>
                  <a:moveTo>
                    <a:pt x="107" y="138"/>
                  </a:moveTo>
                  <a:cubicBezTo>
                    <a:pt x="107" y="144"/>
                    <a:pt x="102" y="149"/>
                    <a:pt x="96" y="149"/>
                  </a:cubicBezTo>
                  <a:cubicBezTo>
                    <a:pt x="90" y="149"/>
                    <a:pt x="86" y="144"/>
                    <a:pt x="86" y="138"/>
                  </a:cubicBezTo>
                  <a:cubicBezTo>
                    <a:pt x="86" y="132"/>
                    <a:pt x="90" y="128"/>
                    <a:pt x="96" y="128"/>
                  </a:cubicBezTo>
                  <a:cubicBezTo>
                    <a:pt x="102" y="128"/>
                    <a:pt x="107" y="132"/>
                    <a:pt x="107" y="138"/>
                  </a:cubicBezTo>
                  <a:close/>
                  <a:moveTo>
                    <a:pt x="150" y="138"/>
                  </a:moveTo>
                  <a:cubicBezTo>
                    <a:pt x="150" y="144"/>
                    <a:pt x="145" y="149"/>
                    <a:pt x="139" y="149"/>
                  </a:cubicBezTo>
                  <a:cubicBezTo>
                    <a:pt x="133" y="149"/>
                    <a:pt x="128" y="144"/>
                    <a:pt x="128" y="138"/>
                  </a:cubicBezTo>
                  <a:cubicBezTo>
                    <a:pt x="128" y="132"/>
                    <a:pt x="133" y="128"/>
                    <a:pt x="139" y="128"/>
                  </a:cubicBezTo>
                  <a:cubicBezTo>
                    <a:pt x="145" y="128"/>
                    <a:pt x="150" y="132"/>
                    <a:pt x="150" y="138"/>
                  </a:cubicBezTo>
                  <a:close/>
                  <a:moveTo>
                    <a:pt x="192" y="138"/>
                  </a:moveTo>
                  <a:cubicBezTo>
                    <a:pt x="192" y="144"/>
                    <a:pt x="188" y="149"/>
                    <a:pt x="182" y="149"/>
                  </a:cubicBezTo>
                  <a:cubicBezTo>
                    <a:pt x="176" y="149"/>
                    <a:pt x="171" y="144"/>
                    <a:pt x="171" y="138"/>
                  </a:cubicBezTo>
                  <a:cubicBezTo>
                    <a:pt x="171" y="132"/>
                    <a:pt x="176" y="128"/>
                    <a:pt x="182" y="128"/>
                  </a:cubicBezTo>
                  <a:cubicBezTo>
                    <a:pt x="188" y="128"/>
                    <a:pt x="192" y="132"/>
                    <a:pt x="192" y="138"/>
                  </a:cubicBezTo>
                  <a:close/>
                  <a:moveTo>
                    <a:pt x="43" y="181"/>
                  </a:moveTo>
                  <a:cubicBezTo>
                    <a:pt x="43" y="175"/>
                    <a:pt x="48" y="170"/>
                    <a:pt x="54" y="170"/>
                  </a:cubicBezTo>
                  <a:cubicBezTo>
                    <a:pt x="60" y="170"/>
                    <a:pt x="64" y="175"/>
                    <a:pt x="64" y="181"/>
                  </a:cubicBezTo>
                  <a:cubicBezTo>
                    <a:pt x="64" y="187"/>
                    <a:pt x="60" y="192"/>
                    <a:pt x="54" y="192"/>
                  </a:cubicBezTo>
                  <a:cubicBezTo>
                    <a:pt x="48" y="192"/>
                    <a:pt x="43" y="187"/>
                    <a:pt x="43" y="181"/>
                  </a:cubicBezTo>
                  <a:close/>
                  <a:moveTo>
                    <a:pt x="107" y="181"/>
                  </a:moveTo>
                  <a:cubicBezTo>
                    <a:pt x="107" y="187"/>
                    <a:pt x="102" y="192"/>
                    <a:pt x="96" y="192"/>
                  </a:cubicBezTo>
                  <a:cubicBezTo>
                    <a:pt x="90" y="192"/>
                    <a:pt x="86" y="187"/>
                    <a:pt x="86" y="181"/>
                  </a:cubicBezTo>
                  <a:cubicBezTo>
                    <a:pt x="86" y="175"/>
                    <a:pt x="90" y="170"/>
                    <a:pt x="96" y="170"/>
                  </a:cubicBezTo>
                  <a:cubicBezTo>
                    <a:pt x="102" y="170"/>
                    <a:pt x="107" y="175"/>
                    <a:pt x="107" y="181"/>
                  </a:cubicBezTo>
                  <a:close/>
                  <a:moveTo>
                    <a:pt x="150" y="181"/>
                  </a:moveTo>
                  <a:cubicBezTo>
                    <a:pt x="150" y="187"/>
                    <a:pt x="145" y="192"/>
                    <a:pt x="139" y="192"/>
                  </a:cubicBezTo>
                  <a:cubicBezTo>
                    <a:pt x="133" y="192"/>
                    <a:pt x="128" y="187"/>
                    <a:pt x="128" y="181"/>
                  </a:cubicBezTo>
                  <a:cubicBezTo>
                    <a:pt x="128" y="175"/>
                    <a:pt x="133" y="170"/>
                    <a:pt x="139" y="170"/>
                  </a:cubicBezTo>
                  <a:cubicBezTo>
                    <a:pt x="145" y="170"/>
                    <a:pt x="150" y="175"/>
                    <a:pt x="150" y="181"/>
                  </a:cubicBezTo>
                  <a:close/>
                  <a:moveTo>
                    <a:pt x="192" y="181"/>
                  </a:moveTo>
                  <a:cubicBezTo>
                    <a:pt x="192" y="187"/>
                    <a:pt x="188" y="192"/>
                    <a:pt x="182" y="192"/>
                  </a:cubicBezTo>
                  <a:cubicBezTo>
                    <a:pt x="176" y="192"/>
                    <a:pt x="171" y="187"/>
                    <a:pt x="171" y="181"/>
                  </a:cubicBezTo>
                  <a:cubicBezTo>
                    <a:pt x="171" y="175"/>
                    <a:pt x="176" y="170"/>
                    <a:pt x="182" y="170"/>
                  </a:cubicBezTo>
                  <a:cubicBezTo>
                    <a:pt x="188" y="170"/>
                    <a:pt x="192" y="175"/>
                    <a:pt x="192" y="181"/>
                  </a:cubicBezTo>
                  <a:close/>
                  <a:moveTo>
                    <a:pt x="43" y="224"/>
                  </a:moveTo>
                  <a:cubicBezTo>
                    <a:pt x="43" y="218"/>
                    <a:pt x="48" y="213"/>
                    <a:pt x="54" y="213"/>
                  </a:cubicBezTo>
                  <a:cubicBezTo>
                    <a:pt x="60" y="213"/>
                    <a:pt x="64" y="218"/>
                    <a:pt x="64" y="224"/>
                  </a:cubicBezTo>
                  <a:cubicBezTo>
                    <a:pt x="64" y="230"/>
                    <a:pt x="60" y="234"/>
                    <a:pt x="54" y="234"/>
                  </a:cubicBezTo>
                  <a:cubicBezTo>
                    <a:pt x="48" y="234"/>
                    <a:pt x="43" y="230"/>
                    <a:pt x="43" y="224"/>
                  </a:cubicBezTo>
                  <a:close/>
                  <a:moveTo>
                    <a:pt x="107" y="224"/>
                  </a:moveTo>
                  <a:cubicBezTo>
                    <a:pt x="107" y="230"/>
                    <a:pt x="102" y="234"/>
                    <a:pt x="96" y="234"/>
                  </a:cubicBezTo>
                  <a:cubicBezTo>
                    <a:pt x="90" y="234"/>
                    <a:pt x="86" y="230"/>
                    <a:pt x="86" y="224"/>
                  </a:cubicBezTo>
                  <a:cubicBezTo>
                    <a:pt x="86" y="218"/>
                    <a:pt x="90" y="213"/>
                    <a:pt x="96" y="213"/>
                  </a:cubicBezTo>
                  <a:cubicBezTo>
                    <a:pt x="102" y="213"/>
                    <a:pt x="107" y="218"/>
                    <a:pt x="107" y="224"/>
                  </a:cubicBezTo>
                  <a:close/>
                  <a:moveTo>
                    <a:pt x="150" y="224"/>
                  </a:moveTo>
                  <a:cubicBezTo>
                    <a:pt x="150" y="230"/>
                    <a:pt x="145" y="234"/>
                    <a:pt x="139" y="234"/>
                  </a:cubicBezTo>
                  <a:cubicBezTo>
                    <a:pt x="133" y="234"/>
                    <a:pt x="128" y="230"/>
                    <a:pt x="128" y="224"/>
                  </a:cubicBezTo>
                  <a:cubicBezTo>
                    <a:pt x="128" y="218"/>
                    <a:pt x="133" y="213"/>
                    <a:pt x="139" y="213"/>
                  </a:cubicBezTo>
                  <a:cubicBezTo>
                    <a:pt x="145" y="213"/>
                    <a:pt x="150" y="218"/>
                    <a:pt x="150" y="224"/>
                  </a:cubicBezTo>
                  <a:close/>
                  <a:moveTo>
                    <a:pt x="192" y="224"/>
                  </a:moveTo>
                  <a:cubicBezTo>
                    <a:pt x="192" y="266"/>
                    <a:pt x="192" y="266"/>
                    <a:pt x="192" y="266"/>
                  </a:cubicBezTo>
                  <a:cubicBezTo>
                    <a:pt x="192" y="272"/>
                    <a:pt x="188" y="277"/>
                    <a:pt x="182" y="277"/>
                  </a:cubicBezTo>
                  <a:cubicBezTo>
                    <a:pt x="176" y="277"/>
                    <a:pt x="171" y="272"/>
                    <a:pt x="171" y="266"/>
                  </a:cubicBezTo>
                  <a:cubicBezTo>
                    <a:pt x="171" y="224"/>
                    <a:pt x="171" y="224"/>
                    <a:pt x="171" y="224"/>
                  </a:cubicBezTo>
                  <a:cubicBezTo>
                    <a:pt x="171" y="218"/>
                    <a:pt x="176" y="213"/>
                    <a:pt x="182" y="213"/>
                  </a:cubicBezTo>
                  <a:cubicBezTo>
                    <a:pt x="188" y="213"/>
                    <a:pt x="192" y="218"/>
                    <a:pt x="192" y="224"/>
                  </a:cubicBezTo>
                  <a:close/>
                  <a:moveTo>
                    <a:pt x="43" y="266"/>
                  </a:moveTo>
                  <a:cubicBezTo>
                    <a:pt x="43" y="260"/>
                    <a:pt x="48" y="256"/>
                    <a:pt x="54" y="256"/>
                  </a:cubicBezTo>
                  <a:cubicBezTo>
                    <a:pt x="60" y="256"/>
                    <a:pt x="64" y="260"/>
                    <a:pt x="64" y="266"/>
                  </a:cubicBezTo>
                  <a:cubicBezTo>
                    <a:pt x="64" y="272"/>
                    <a:pt x="60" y="277"/>
                    <a:pt x="54" y="277"/>
                  </a:cubicBezTo>
                  <a:cubicBezTo>
                    <a:pt x="48" y="277"/>
                    <a:pt x="43" y="272"/>
                    <a:pt x="43" y="266"/>
                  </a:cubicBezTo>
                  <a:close/>
                  <a:moveTo>
                    <a:pt x="107" y="266"/>
                  </a:moveTo>
                  <a:cubicBezTo>
                    <a:pt x="107" y="272"/>
                    <a:pt x="102" y="277"/>
                    <a:pt x="96" y="277"/>
                  </a:cubicBezTo>
                  <a:cubicBezTo>
                    <a:pt x="90" y="277"/>
                    <a:pt x="86" y="272"/>
                    <a:pt x="86" y="266"/>
                  </a:cubicBezTo>
                  <a:cubicBezTo>
                    <a:pt x="86" y="260"/>
                    <a:pt x="90" y="256"/>
                    <a:pt x="96" y="256"/>
                  </a:cubicBezTo>
                  <a:cubicBezTo>
                    <a:pt x="102" y="256"/>
                    <a:pt x="107" y="260"/>
                    <a:pt x="107" y="266"/>
                  </a:cubicBezTo>
                  <a:close/>
                  <a:moveTo>
                    <a:pt x="150" y="266"/>
                  </a:moveTo>
                  <a:cubicBezTo>
                    <a:pt x="150" y="272"/>
                    <a:pt x="145" y="277"/>
                    <a:pt x="139" y="277"/>
                  </a:cubicBezTo>
                  <a:cubicBezTo>
                    <a:pt x="133" y="277"/>
                    <a:pt x="128" y="272"/>
                    <a:pt x="128" y="266"/>
                  </a:cubicBezTo>
                  <a:cubicBezTo>
                    <a:pt x="128" y="260"/>
                    <a:pt x="133" y="256"/>
                    <a:pt x="139" y="256"/>
                  </a:cubicBezTo>
                  <a:cubicBezTo>
                    <a:pt x="145" y="256"/>
                    <a:pt x="150" y="260"/>
                    <a:pt x="150"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86" name="Freeform 765"/>
            <p:cNvSpPr>
              <a:spLocks noEditPoints="1"/>
            </p:cNvSpPr>
            <p:nvPr/>
          </p:nvSpPr>
          <p:spPr bwMode="gray">
            <a:xfrm>
              <a:off x="3203" y="3365"/>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grpSp>
        <p:nvGrpSpPr>
          <p:cNvPr id="90" name="Group 282"/>
          <p:cNvGrpSpPr>
            <a:grpSpLocks noChangeAspect="1"/>
          </p:cNvGrpSpPr>
          <p:nvPr/>
        </p:nvGrpSpPr>
        <p:grpSpPr bwMode="auto">
          <a:xfrm>
            <a:off x="5707179" y="4510894"/>
            <a:ext cx="750762" cy="750762"/>
            <a:chOff x="7007" y="1580"/>
            <a:chExt cx="340" cy="340"/>
          </a:xfrm>
          <a:solidFill>
            <a:schemeClr val="bg1"/>
          </a:solidFill>
        </p:grpSpPr>
        <p:sp>
          <p:nvSpPr>
            <p:cNvPr id="91" name="Freeform 90"/>
            <p:cNvSpPr>
              <a:spLocks noEditPoints="1"/>
            </p:cNvSpPr>
            <p:nvPr/>
          </p:nvSpPr>
          <p:spPr bwMode="auto">
            <a:xfrm>
              <a:off x="7007" y="158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91"/>
            <p:cNvSpPr>
              <a:spLocks noEditPoints="1"/>
            </p:cNvSpPr>
            <p:nvPr/>
          </p:nvSpPr>
          <p:spPr bwMode="auto">
            <a:xfrm>
              <a:off x="7069" y="1650"/>
              <a:ext cx="216" cy="185"/>
            </a:xfrm>
            <a:custGeom>
              <a:avLst/>
              <a:gdLst>
                <a:gd name="T0" fmla="*/ 313 w 325"/>
                <a:gd name="T1" fmla="*/ 175 h 278"/>
                <a:gd name="T2" fmla="*/ 290 w 325"/>
                <a:gd name="T3" fmla="*/ 154 h 278"/>
                <a:gd name="T4" fmla="*/ 247 w 325"/>
                <a:gd name="T5" fmla="*/ 44 h 278"/>
                <a:gd name="T6" fmla="*/ 230 w 325"/>
                <a:gd name="T7" fmla="*/ 29 h 278"/>
                <a:gd name="T8" fmla="*/ 194 w 325"/>
                <a:gd name="T9" fmla="*/ 11 h 278"/>
                <a:gd name="T10" fmla="*/ 140 w 325"/>
                <a:gd name="T11" fmla="*/ 0 h 278"/>
                <a:gd name="T12" fmla="*/ 130 w 325"/>
                <a:gd name="T13" fmla="*/ 14 h 278"/>
                <a:gd name="T14" fmla="*/ 82 w 325"/>
                <a:gd name="T15" fmla="*/ 35 h 278"/>
                <a:gd name="T16" fmla="*/ 76 w 325"/>
                <a:gd name="T17" fmla="*/ 50 h 278"/>
                <a:gd name="T18" fmla="*/ 34 w 325"/>
                <a:gd name="T19" fmla="*/ 168 h 278"/>
                <a:gd name="T20" fmla="*/ 4 w 325"/>
                <a:gd name="T21" fmla="*/ 183 h 278"/>
                <a:gd name="T22" fmla="*/ 24 w 325"/>
                <a:gd name="T23" fmla="*/ 262 h 278"/>
                <a:gd name="T24" fmla="*/ 162 w 325"/>
                <a:gd name="T25" fmla="*/ 278 h 278"/>
                <a:gd name="T26" fmla="*/ 163 w 325"/>
                <a:gd name="T27" fmla="*/ 278 h 278"/>
                <a:gd name="T28" fmla="*/ 300 w 325"/>
                <a:gd name="T29" fmla="*/ 262 h 278"/>
                <a:gd name="T30" fmla="*/ 320 w 325"/>
                <a:gd name="T31" fmla="*/ 183 h 278"/>
                <a:gd name="T32" fmla="*/ 76 w 325"/>
                <a:gd name="T33" fmla="*/ 86 h 278"/>
                <a:gd name="T34" fmla="*/ 87 w 325"/>
                <a:gd name="T35" fmla="*/ 155 h 278"/>
                <a:gd name="T36" fmla="*/ 98 w 325"/>
                <a:gd name="T37" fmla="*/ 51 h 278"/>
                <a:gd name="T38" fmla="*/ 130 w 325"/>
                <a:gd name="T39" fmla="*/ 36 h 278"/>
                <a:gd name="T40" fmla="*/ 123 w 325"/>
                <a:gd name="T41" fmla="*/ 91 h 278"/>
                <a:gd name="T42" fmla="*/ 141 w 325"/>
                <a:gd name="T43" fmla="*/ 102 h 278"/>
                <a:gd name="T44" fmla="*/ 151 w 325"/>
                <a:gd name="T45" fmla="*/ 83 h 278"/>
                <a:gd name="T46" fmla="*/ 151 w 325"/>
                <a:gd name="T47" fmla="*/ 22 h 278"/>
                <a:gd name="T48" fmla="*/ 172 w 325"/>
                <a:gd name="T49" fmla="*/ 23 h 278"/>
                <a:gd name="T50" fmla="*/ 174 w 325"/>
                <a:gd name="T51" fmla="*/ 88 h 278"/>
                <a:gd name="T52" fmla="*/ 185 w 325"/>
                <a:gd name="T53" fmla="*/ 105 h 278"/>
                <a:gd name="T54" fmla="*/ 189 w 325"/>
                <a:gd name="T55" fmla="*/ 107 h 278"/>
                <a:gd name="T56" fmla="*/ 191 w 325"/>
                <a:gd name="T57" fmla="*/ 107 h 278"/>
                <a:gd name="T58" fmla="*/ 193 w 325"/>
                <a:gd name="T59" fmla="*/ 107 h 278"/>
                <a:gd name="T60" fmla="*/ 200 w 325"/>
                <a:gd name="T61" fmla="*/ 91 h 278"/>
                <a:gd name="T62" fmla="*/ 194 w 325"/>
                <a:gd name="T63" fmla="*/ 36 h 278"/>
                <a:gd name="T64" fmla="*/ 226 w 325"/>
                <a:gd name="T65" fmla="*/ 51 h 278"/>
                <a:gd name="T66" fmla="*/ 236 w 325"/>
                <a:gd name="T67" fmla="*/ 155 h 278"/>
                <a:gd name="T68" fmla="*/ 247 w 325"/>
                <a:gd name="T69" fmla="*/ 86 h 278"/>
                <a:gd name="T70" fmla="*/ 268 w 325"/>
                <a:gd name="T71" fmla="*/ 187 h 278"/>
                <a:gd name="T72" fmla="*/ 55 w 325"/>
                <a:gd name="T73" fmla="*/ 188 h 278"/>
                <a:gd name="T74" fmla="*/ 300 w 325"/>
                <a:gd name="T75" fmla="*/ 213 h 278"/>
                <a:gd name="T76" fmla="*/ 163 w 325"/>
                <a:gd name="T77" fmla="*/ 256 h 278"/>
                <a:gd name="T78" fmla="*/ 162 w 325"/>
                <a:gd name="T79" fmla="*/ 256 h 278"/>
                <a:gd name="T80" fmla="*/ 24 w 325"/>
                <a:gd name="T81" fmla="*/ 213 h 278"/>
                <a:gd name="T82" fmla="*/ 34 w 325"/>
                <a:gd name="T83" fmla="*/ 191 h 278"/>
                <a:gd name="T84" fmla="*/ 36 w 325"/>
                <a:gd name="T85" fmla="*/ 199 h 278"/>
                <a:gd name="T86" fmla="*/ 285 w 325"/>
                <a:gd name="T87" fmla="*/ 201 h 278"/>
                <a:gd name="T88" fmla="*/ 290 w 325"/>
                <a:gd name="T89" fmla="*/ 191 h 278"/>
                <a:gd name="T90" fmla="*/ 300 w 325"/>
                <a:gd name="T91" fmla="*/ 21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5" h="278">
                  <a:moveTo>
                    <a:pt x="320" y="183"/>
                  </a:moveTo>
                  <a:cubicBezTo>
                    <a:pt x="320" y="180"/>
                    <a:pt x="317" y="176"/>
                    <a:pt x="313" y="175"/>
                  </a:cubicBezTo>
                  <a:cubicBezTo>
                    <a:pt x="290" y="168"/>
                    <a:pt x="290" y="168"/>
                    <a:pt x="290" y="168"/>
                  </a:cubicBezTo>
                  <a:cubicBezTo>
                    <a:pt x="290" y="154"/>
                    <a:pt x="290" y="154"/>
                    <a:pt x="290" y="154"/>
                  </a:cubicBezTo>
                  <a:cubicBezTo>
                    <a:pt x="290" y="119"/>
                    <a:pt x="279" y="80"/>
                    <a:pt x="247" y="50"/>
                  </a:cubicBezTo>
                  <a:cubicBezTo>
                    <a:pt x="247" y="44"/>
                    <a:pt x="247" y="44"/>
                    <a:pt x="247" y="44"/>
                  </a:cubicBezTo>
                  <a:cubicBezTo>
                    <a:pt x="247" y="40"/>
                    <a:pt x="245" y="37"/>
                    <a:pt x="241" y="35"/>
                  </a:cubicBezTo>
                  <a:cubicBezTo>
                    <a:pt x="237" y="33"/>
                    <a:pt x="233" y="31"/>
                    <a:pt x="230" y="29"/>
                  </a:cubicBezTo>
                  <a:cubicBezTo>
                    <a:pt x="218" y="23"/>
                    <a:pt x="207" y="17"/>
                    <a:pt x="194" y="14"/>
                  </a:cubicBezTo>
                  <a:cubicBezTo>
                    <a:pt x="194" y="11"/>
                    <a:pt x="194" y="11"/>
                    <a:pt x="194" y="11"/>
                  </a:cubicBezTo>
                  <a:cubicBezTo>
                    <a:pt x="194" y="5"/>
                    <a:pt x="189" y="0"/>
                    <a:pt x="183" y="0"/>
                  </a:cubicBezTo>
                  <a:cubicBezTo>
                    <a:pt x="140" y="0"/>
                    <a:pt x="140" y="0"/>
                    <a:pt x="140" y="0"/>
                  </a:cubicBezTo>
                  <a:cubicBezTo>
                    <a:pt x="134" y="0"/>
                    <a:pt x="130" y="5"/>
                    <a:pt x="130" y="11"/>
                  </a:cubicBezTo>
                  <a:cubicBezTo>
                    <a:pt x="130" y="14"/>
                    <a:pt x="130" y="14"/>
                    <a:pt x="130" y="14"/>
                  </a:cubicBezTo>
                  <a:cubicBezTo>
                    <a:pt x="116" y="17"/>
                    <a:pt x="106" y="23"/>
                    <a:pt x="93" y="29"/>
                  </a:cubicBezTo>
                  <a:cubicBezTo>
                    <a:pt x="90" y="31"/>
                    <a:pt x="86" y="33"/>
                    <a:pt x="82" y="35"/>
                  </a:cubicBezTo>
                  <a:cubicBezTo>
                    <a:pt x="79" y="37"/>
                    <a:pt x="76" y="40"/>
                    <a:pt x="76" y="44"/>
                  </a:cubicBezTo>
                  <a:cubicBezTo>
                    <a:pt x="76" y="50"/>
                    <a:pt x="76" y="50"/>
                    <a:pt x="76" y="50"/>
                  </a:cubicBezTo>
                  <a:cubicBezTo>
                    <a:pt x="44" y="80"/>
                    <a:pt x="34" y="119"/>
                    <a:pt x="34" y="154"/>
                  </a:cubicBezTo>
                  <a:cubicBezTo>
                    <a:pt x="34" y="168"/>
                    <a:pt x="34" y="168"/>
                    <a:pt x="34" y="168"/>
                  </a:cubicBezTo>
                  <a:cubicBezTo>
                    <a:pt x="11" y="175"/>
                    <a:pt x="11" y="175"/>
                    <a:pt x="11" y="175"/>
                  </a:cubicBezTo>
                  <a:cubicBezTo>
                    <a:pt x="7" y="177"/>
                    <a:pt x="5" y="180"/>
                    <a:pt x="4" y="183"/>
                  </a:cubicBezTo>
                  <a:cubicBezTo>
                    <a:pt x="3" y="185"/>
                    <a:pt x="0" y="204"/>
                    <a:pt x="3" y="219"/>
                  </a:cubicBezTo>
                  <a:cubicBezTo>
                    <a:pt x="7" y="233"/>
                    <a:pt x="22" y="259"/>
                    <a:pt x="24" y="262"/>
                  </a:cubicBezTo>
                  <a:cubicBezTo>
                    <a:pt x="24" y="263"/>
                    <a:pt x="25" y="264"/>
                    <a:pt x="25" y="264"/>
                  </a:cubicBezTo>
                  <a:cubicBezTo>
                    <a:pt x="34" y="273"/>
                    <a:pt x="80" y="278"/>
                    <a:pt x="162" y="278"/>
                  </a:cubicBezTo>
                  <a:cubicBezTo>
                    <a:pt x="162" y="278"/>
                    <a:pt x="162" y="278"/>
                    <a:pt x="162" y="278"/>
                  </a:cubicBezTo>
                  <a:cubicBezTo>
                    <a:pt x="162" y="278"/>
                    <a:pt x="162" y="278"/>
                    <a:pt x="163" y="278"/>
                  </a:cubicBezTo>
                  <a:cubicBezTo>
                    <a:pt x="244" y="278"/>
                    <a:pt x="290" y="273"/>
                    <a:pt x="299" y="264"/>
                  </a:cubicBezTo>
                  <a:cubicBezTo>
                    <a:pt x="299" y="264"/>
                    <a:pt x="300" y="263"/>
                    <a:pt x="300" y="262"/>
                  </a:cubicBezTo>
                  <a:cubicBezTo>
                    <a:pt x="302" y="259"/>
                    <a:pt x="317" y="233"/>
                    <a:pt x="321" y="219"/>
                  </a:cubicBezTo>
                  <a:cubicBezTo>
                    <a:pt x="325" y="204"/>
                    <a:pt x="321" y="185"/>
                    <a:pt x="320" y="183"/>
                  </a:cubicBezTo>
                  <a:close/>
                  <a:moveTo>
                    <a:pt x="55" y="154"/>
                  </a:moveTo>
                  <a:cubicBezTo>
                    <a:pt x="55" y="126"/>
                    <a:pt x="66" y="103"/>
                    <a:pt x="76" y="86"/>
                  </a:cubicBezTo>
                  <a:cubicBezTo>
                    <a:pt x="76" y="144"/>
                    <a:pt x="76" y="144"/>
                    <a:pt x="76" y="144"/>
                  </a:cubicBezTo>
                  <a:cubicBezTo>
                    <a:pt x="76" y="150"/>
                    <a:pt x="81" y="155"/>
                    <a:pt x="87" y="155"/>
                  </a:cubicBezTo>
                  <a:cubicBezTo>
                    <a:pt x="93" y="155"/>
                    <a:pt x="98" y="150"/>
                    <a:pt x="98" y="144"/>
                  </a:cubicBezTo>
                  <a:cubicBezTo>
                    <a:pt x="98" y="51"/>
                    <a:pt x="98" y="51"/>
                    <a:pt x="98" y="51"/>
                  </a:cubicBezTo>
                  <a:cubicBezTo>
                    <a:pt x="98" y="50"/>
                    <a:pt x="101" y="49"/>
                    <a:pt x="103" y="48"/>
                  </a:cubicBezTo>
                  <a:cubicBezTo>
                    <a:pt x="113" y="43"/>
                    <a:pt x="119" y="39"/>
                    <a:pt x="130" y="36"/>
                  </a:cubicBezTo>
                  <a:cubicBezTo>
                    <a:pt x="130" y="80"/>
                    <a:pt x="130" y="80"/>
                    <a:pt x="130" y="80"/>
                  </a:cubicBezTo>
                  <a:cubicBezTo>
                    <a:pt x="123" y="91"/>
                    <a:pt x="123" y="91"/>
                    <a:pt x="123" y="91"/>
                  </a:cubicBezTo>
                  <a:cubicBezTo>
                    <a:pt x="120" y="96"/>
                    <a:pt x="121" y="102"/>
                    <a:pt x="126" y="105"/>
                  </a:cubicBezTo>
                  <a:cubicBezTo>
                    <a:pt x="131" y="108"/>
                    <a:pt x="138" y="107"/>
                    <a:pt x="141" y="102"/>
                  </a:cubicBezTo>
                  <a:cubicBezTo>
                    <a:pt x="149" y="88"/>
                    <a:pt x="149" y="88"/>
                    <a:pt x="149" y="88"/>
                  </a:cubicBezTo>
                  <a:cubicBezTo>
                    <a:pt x="150" y="87"/>
                    <a:pt x="151" y="85"/>
                    <a:pt x="151" y="83"/>
                  </a:cubicBezTo>
                  <a:cubicBezTo>
                    <a:pt x="151" y="23"/>
                    <a:pt x="151" y="23"/>
                    <a:pt x="151" y="23"/>
                  </a:cubicBezTo>
                  <a:cubicBezTo>
                    <a:pt x="151" y="22"/>
                    <a:pt x="151" y="22"/>
                    <a:pt x="151" y="22"/>
                  </a:cubicBezTo>
                  <a:cubicBezTo>
                    <a:pt x="172" y="22"/>
                    <a:pt x="172" y="22"/>
                    <a:pt x="172" y="22"/>
                  </a:cubicBezTo>
                  <a:cubicBezTo>
                    <a:pt x="172" y="23"/>
                    <a:pt x="172" y="23"/>
                    <a:pt x="172" y="23"/>
                  </a:cubicBezTo>
                  <a:cubicBezTo>
                    <a:pt x="172" y="83"/>
                    <a:pt x="172" y="83"/>
                    <a:pt x="172" y="83"/>
                  </a:cubicBezTo>
                  <a:cubicBezTo>
                    <a:pt x="172" y="85"/>
                    <a:pt x="173" y="87"/>
                    <a:pt x="174" y="88"/>
                  </a:cubicBezTo>
                  <a:cubicBezTo>
                    <a:pt x="182" y="102"/>
                    <a:pt x="182" y="102"/>
                    <a:pt x="182" y="102"/>
                  </a:cubicBezTo>
                  <a:cubicBezTo>
                    <a:pt x="183" y="103"/>
                    <a:pt x="184" y="104"/>
                    <a:pt x="185" y="105"/>
                  </a:cubicBezTo>
                  <a:cubicBezTo>
                    <a:pt x="185" y="105"/>
                    <a:pt x="185" y="105"/>
                    <a:pt x="185" y="105"/>
                  </a:cubicBezTo>
                  <a:cubicBezTo>
                    <a:pt x="186" y="106"/>
                    <a:pt x="187" y="106"/>
                    <a:pt x="189" y="107"/>
                  </a:cubicBezTo>
                  <a:cubicBezTo>
                    <a:pt x="189" y="107"/>
                    <a:pt x="189" y="107"/>
                    <a:pt x="189" y="107"/>
                  </a:cubicBezTo>
                  <a:cubicBezTo>
                    <a:pt x="190" y="107"/>
                    <a:pt x="190" y="107"/>
                    <a:pt x="191" y="107"/>
                  </a:cubicBezTo>
                  <a:cubicBezTo>
                    <a:pt x="192" y="107"/>
                    <a:pt x="192" y="107"/>
                    <a:pt x="192" y="107"/>
                  </a:cubicBezTo>
                  <a:cubicBezTo>
                    <a:pt x="193" y="107"/>
                    <a:pt x="193" y="107"/>
                    <a:pt x="193" y="107"/>
                  </a:cubicBezTo>
                  <a:cubicBezTo>
                    <a:pt x="194" y="107"/>
                    <a:pt x="196" y="106"/>
                    <a:pt x="197" y="105"/>
                  </a:cubicBezTo>
                  <a:cubicBezTo>
                    <a:pt x="202" y="102"/>
                    <a:pt x="203" y="96"/>
                    <a:pt x="200" y="91"/>
                  </a:cubicBezTo>
                  <a:cubicBezTo>
                    <a:pt x="194" y="80"/>
                    <a:pt x="194" y="80"/>
                    <a:pt x="194" y="80"/>
                  </a:cubicBezTo>
                  <a:cubicBezTo>
                    <a:pt x="194" y="36"/>
                    <a:pt x="194" y="36"/>
                    <a:pt x="194" y="36"/>
                  </a:cubicBezTo>
                  <a:cubicBezTo>
                    <a:pt x="204" y="39"/>
                    <a:pt x="210" y="43"/>
                    <a:pt x="220" y="48"/>
                  </a:cubicBezTo>
                  <a:cubicBezTo>
                    <a:pt x="222" y="49"/>
                    <a:pt x="226" y="50"/>
                    <a:pt x="226" y="51"/>
                  </a:cubicBezTo>
                  <a:cubicBezTo>
                    <a:pt x="226" y="144"/>
                    <a:pt x="226" y="144"/>
                    <a:pt x="226" y="144"/>
                  </a:cubicBezTo>
                  <a:cubicBezTo>
                    <a:pt x="226" y="150"/>
                    <a:pt x="230" y="155"/>
                    <a:pt x="236" y="155"/>
                  </a:cubicBezTo>
                  <a:cubicBezTo>
                    <a:pt x="242" y="155"/>
                    <a:pt x="247" y="150"/>
                    <a:pt x="247" y="144"/>
                  </a:cubicBezTo>
                  <a:cubicBezTo>
                    <a:pt x="247" y="86"/>
                    <a:pt x="247" y="86"/>
                    <a:pt x="247" y="86"/>
                  </a:cubicBezTo>
                  <a:cubicBezTo>
                    <a:pt x="258" y="103"/>
                    <a:pt x="268" y="126"/>
                    <a:pt x="268" y="154"/>
                  </a:cubicBezTo>
                  <a:cubicBezTo>
                    <a:pt x="268" y="187"/>
                    <a:pt x="268" y="187"/>
                    <a:pt x="268" y="187"/>
                  </a:cubicBezTo>
                  <a:cubicBezTo>
                    <a:pt x="258" y="192"/>
                    <a:pt x="235" y="205"/>
                    <a:pt x="162" y="205"/>
                  </a:cubicBezTo>
                  <a:cubicBezTo>
                    <a:pt x="88" y="205"/>
                    <a:pt x="66" y="192"/>
                    <a:pt x="55" y="188"/>
                  </a:cubicBezTo>
                  <a:lnTo>
                    <a:pt x="55" y="154"/>
                  </a:lnTo>
                  <a:close/>
                  <a:moveTo>
                    <a:pt x="300" y="213"/>
                  </a:moveTo>
                  <a:cubicBezTo>
                    <a:pt x="298" y="222"/>
                    <a:pt x="289" y="240"/>
                    <a:pt x="283" y="249"/>
                  </a:cubicBezTo>
                  <a:cubicBezTo>
                    <a:pt x="277" y="251"/>
                    <a:pt x="251" y="256"/>
                    <a:pt x="163" y="256"/>
                  </a:cubicBezTo>
                  <a:cubicBezTo>
                    <a:pt x="162" y="256"/>
                    <a:pt x="162" y="256"/>
                    <a:pt x="162" y="256"/>
                  </a:cubicBezTo>
                  <a:cubicBezTo>
                    <a:pt x="162" y="256"/>
                    <a:pt x="162" y="256"/>
                    <a:pt x="162" y="256"/>
                  </a:cubicBezTo>
                  <a:cubicBezTo>
                    <a:pt x="73" y="256"/>
                    <a:pt x="47" y="251"/>
                    <a:pt x="41" y="249"/>
                  </a:cubicBezTo>
                  <a:cubicBezTo>
                    <a:pt x="36" y="240"/>
                    <a:pt x="26" y="222"/>
                    <a:pt x="24" y="213"/>
                  </a:cubicBezTo>
                  <a:cubicBezTo>
                    <a:pt x="22" y="208"/>
                    <a:pt x="23" y="200"/>
                    <a:pt x="24" y="194"/>
                  </a:cubicBezTo>
                  <a:cubicBezTo>
                    <a:pt x="34" y="191"/>
                    <a:pt x="34" y="191"/>
                    <a:pt x="34" y="191"/>
                  </a:cubicBezTo>
                  <a:cubicBezTo>
                    <a:pt x="34" y="192"/>
                    <a:pt x="34" y="192"/>
                    <a:pt x="34" y="192"/>
                  </a:cubicBezTo>
                  <a:cubicBezTo>
                    <a:pt x="34" y="195"/>
                    <a:pt x="34" y="197"/>
                    <a:pt x="36" y="199"/>
                  </a:cubicBezTo>
                  <a:cubicBezTo>
                    <a:pt x="39" y="203"/>
                    <a:pt x="61" y="226"/>
                    <a:pt x="162" y="226"/>
                  </a:cubicBezTo>
                  <a:cubicBezTo>
                    <a:pt x="249" y="226"/>
                    <a:pt x="277" y="208"/>
                    <a:pt x="285" y="201"/>
                  </a:cubicBezTo>
                  <a:cubicBezTo>
                    <a:pt x="288" y="199"/>
                    <a:pt x="290" y="196"/>
                    <a:pt x="290" y="192"/>
                  </a:cubicBezTo>
                  <a:cubicBezTo>
                    <a:pt x="290" y="191"/>
                    <a:pt x="290" y="191"/>
                    <a:pt x="290" y="191"/>
                  </a:cubicBezTo>
                  <a:cubicBezTo>
                    <a:pt x="301" y="194"/>
                    <a:pt x="301" y="194"/>
                    <a:pt x="301" y="194"/>
                  </a:cubicBezTo>
                  <a:cubicBezTo>
                    <a:pt x="301" y="200"/>
                    <a:pt x="302" y="208"/>
                    <a:pt x="300" y="2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93" name="Group 489"/>
          <p:cNvGrpSpPr>
            <a:grpSpLocks noChangeAspect="1"/>
          </p:cNvGrpSpPr>
          <p:nvPr/>
        </p:nvGrpSpPr>
        <p:grpSpPr bwMode="auto">
          <a:xfrm>
            <a:off x="4800478" y="3965180"/>
            <a:ext cx="776410" cy="776410"/>
            <a:chOff x="2920" y="2264"/>
            <a:chExt cx="340" cy="340"/>
          </a:xfrm>
          <a:solidFill>
            <a:schemeClr val="bg1"/>
          </a:solidFill>
        </p:grpSpPr>
        <p:sp>
          <p:nvSpPr>
            <p:cNvPr id="94" name="Freeform 490"/>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95" name="Freeform 491"/>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96" name="Freeform 492"/>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sp>
        <p:nvSpPr>
          <p:cNvPr id="60" name="Text Placeholder 1">
            <a:extLst>
              <a:ext uri="{FF2B5EF4-FFF2-40B4-BE49-F238E27FC236}">
                <a16:creationId xmlns:a16="http://schemas.microsoft.com/office/drawing/2014/main" id="{5D9D4099-EAD0-412D-8DB1-EAC1490A1C67}"/>
              </a:ext>
            </a:extLst>
          </p:cNvPr>
          <p:cNvSpPr txBox="1">
            <a:spLocks/>
          </p:cNvSpPr>
          <p:nvPr/>
        </p:nvSpPr>
        <p:spPr>
          <a:xfrm>
            <a:off x="469900" y="798834"/>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Tx/>
              <a:buNone/>
              <a:defRPr sz="2000" b="0" kern="1200">
                <a:solidFill>
                  <a:srgbClr val="575757"/>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VE" sz="1600" dirty="0" smtClean="0"/>
              <a:t>Contamos con la experiencia en </a:t>
            </a:r>
            <a:r>
              <a:rPr lang="en-US" sz="1600" dirty="0" smtClean="0"/>
              <a:t>mas </a:t>
            </a:r>
            <a:r>
              <a:rPr lang="en-US" sz="1600" dirty="0"/>
              <a:t>de 20 </a:t>
            </a:r>
            <a:r>
              <a:rPr lang="es-VE" sz="1600" dirty="0"/>
              <a:t>diseños e implementaciones del ERP SAP Business </a:t>
            </a:r>
            <a:r>
              <a:rPr lang="es-VE" sz="1600" dirty="0" err="1"/>
              <a:t>One</a:t>
            </a:r>
            <a:r>
              <a:rPr lang="es-VE" sz="1600" dirty="0"/>
              <a:t> así como de planes estratégicos de TI en empresas de distintos sectores</a:t>
            </a:r>
            <a:endParaRPr lang="en-US" sz="1600" dirty="0"/>
          </a:p>
        </p:txBody>
      </p:sp>
      <p:sp>
        <p:nvSpPr>
          <p:cNvPr id="61" name="Title 2">
            <a:extLst>
              <a:ext uri="{FF2B5EF4-FFF2-40B4-BE49-F238E27FC236}">
                <a16:creationId xmlns:a16="http://schemas.microsoft.com/office/drawing/2014/main" id="{25DCCE82-D564-4B8F-B851-3AB02077114B}"/>
              </a:ext>
            </a:extLst>
          </p:cNvPr>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s-VE" sz="2400" dirty="0" smtClean="0"/>
              <a:t>Nuestras calificaciones</a:t>
            </a:r>
            <a:endParaRPr lang="es-VE" sz="2400" dirty="0"/>
          </a:p>
        </p:txBody>
      </p:sp>
      <p:sp>
        <p:nvSpPr>
          <p:cNvPr id="62" name="TextBox 61"/>
          <p:cNvSpPr txBox="1"/>
          <p:nvPr/>
        </p:nvSpPr>
        <p:spPr>
          <a:xfrm>
            <a:off x="469900" y="1541360"/>
            <a:ext cx="4332919" cy="215444"/>
          </a:xfrm>
          <a:prstGeom prst="rect">
            <a:avLst/>
          </a:prstGeom>
          <a:noFill/>
        </p:spPr>
        <p:txBody>
          <a:bodyPr vert="horz" wrap="square" lIns="0" tIns="0" rIns="0" bIns="0" rtlCol="0">
            <a:spAutoFit/>
          </a:bodyPr>
          <a:lstStyle/>
          <a:p>
            <a:pPr>
              <a:spcBef>
                <a:spcPts val="200"/>
              </a:spcBef>
              <a:buSzPct val="100000"/>
            </a:pPr>
            <a:r>
              <a:rPr lang="es-VE" sz="1400" b="1" dirty="0" smtClean="0">
                <a:solidFill>
                  <a:srgbClr val="007680"/>
                </a:solidFill>
              </a:rPr>
              <a:t>Sectores</a:t>
            </a:r>
          </a:p>
        </p:txBody>
      </p:sp>
      <p:sp>
        <p:nvSpPr>
          <p:cNvPr id="63" name="Rectangle 62"/>
          <p:cNvSpPr/>
          <p:nvPr/>
        </p:nvSpPr>
        <p:spPr>
          <a:xfrm>
            <a:off x="7993376" y="4813789"/>
            <a:ext cx="2011680" cy="307777"/>
          </a:xfrm>
          <a:prstGeom prst="rect">
            <a:avLst/>
          </a:prstGeom>
        </p:spPr>
        <p:txBody>
          <a:bodyPr wrap="square" lIns="0" tIns="0" rIns="0" bIns="0">
            <a:spAutoFit/>
          </a:bodyPr>
          <a:lstStyle/>
          <a:p>
            <a:r>
              <a:rPr lang="en-US" sz="1000" b="1" dirty="0" err="1" smtClean="0">
                <a:solidFill>
                  <a:schemeClr val="bg1">
                    <a:lumMod val="85000"/>
                  </a:schemeClr>
                </a:solidFill>
              </a:rPr>
              <a:t>Servicios</a:t>
            </a:r>
            <a:r>
              <a:rPr lang="en-US" sz="1000" b="1" dirty="0" smtClean="0">
                <a:solidFill>
                  <a:schemeClr val="bg1">
                    <a:lumMod val="85000"/>
                  </a:schemeClr>
                </a:solidFill>
              </a:rPr>
              <a:t> </a:t>
            </a:r>
            <a:r>
              <a:rPr lang="en-US" sz="1000" b="1" dirty="0" err="1" smtClean="0">
                <a:solidFill>
                  <a:schemeClr val="bg1">
                    <a:lumMod val="85000"/>
                  </a:schemeClr>
                </a:solidFill>
              </a:rPr>
              <a:t>Financiero</a:t>
            </a:r>
            <a:r>
              <a:rPr lang="en-US" sz="1000" b="1" dirty="0" smtClean="0">
                <a:solidFill>
                  <a:schemeClr val="bg1">
                    <a:lumMod val="85000"/>
                  </a:schemeClr>
                </a:solidFill>
              </a:rPr>
              <a:t>/</a:t>
            </a:r>
            <a:r>
              <a:rPr lang="en-US" sz="1000" b="1" dirty="0" err="1" smtClean="0">
                <a:solidFill>
                  <a:schemeClr val="bg1">
                    <a:lumMod val="85000"/>
                  </a:schemeClr>
                </a:solidFill>
              </a:rPr>
              <a:t>Contable</a:t>
            </a:r>
            <a:r>
              <a:rPr lang="en-US" sz="1000" b="1" dirty="0" smtClean="0">
                <a:solidFill>
                  <a:schemeClr val="bg1">
                    <a:lumMod val="85000"/>
                  </a:schemeClr>
                </a:solidFill>
              </a:rPr>
              <a:t> </a:t>
            </a:r>
            <a:endParaRPr lang="en-US" sz="800" dirty="0">
              <a:solidFill>
                <a:schemeClr val="bg1">
                  <a:lumMod val="85000"/>
                </a:schemeClr>
              </a:solidFill>
            </a:endParaRPr>
          </a:p>
        </p:txBody>
      </p:sp>
    </p:spTree>
    <p:extLst>
      <p:ext uri="{BB962C8B-B14F-4D97-AF65-F5344CB8AC3E}">
        <p14:creationId xmlns:p14="http://schemas.microsoft.com/office/powerpoint/2010/main" val="221121897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exagon 23"/>
          <p:cNvSpPr/>
          <p:nvPr/>
        </p:nvSpPr>
        <p:spPr bwMode="gray">
          <a:xfrm>
            <a:off x="5546375" y="3434714"/>
            <a:ext cx="1087502" cy="937501"/>
          </a:xfrm>
          <a:prstGeom prst="hexagon">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25" name="Hexagon 24"/>
          <p:cNvSpPr/>
          <p:nvPr/>
        </p:nvSpPr>
        <p:spPr bwMode="gray">
          <a:xfrm>
            <a:off x="5546375" y="2450854"/>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endParaRPr>
          </a:p>
        </p:txBody>
      </p:sp>
      <p:sp>
        <p:nvSpPr>
          <p:cNvPr id="36" name="Hexagon 35"/>
          <p:cNvSpPr/>
          <p:nvPr/>
        </p:nvSpPr>
        <p:spPr bwMode="gray">
          <a:xfrm>
            <a:off x="5546375" y="4418575"/>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37" name="Hexagon 36"/>
          <p:cNvSpPr/>
          <p:nvPr/>
        </p:nvSpPr>
        <p:spPr bwMode="gray">
          <a:xfrm>
            <a:off x="6447818" y="3924069"/>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38" name="Hexagon 37"/>
          <p:cNvSpPr/>
          <p:nvPr/>
        </p:nvSpPr>
        <p:spPr bwMode="gray">
          <a:xfrm>
            <a:off x="6447818" y="2945360"/>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39" name="Hexagon 38"/>
          <p:cNvSpPr/>
          <p:nvPr/>
        </p:nvSpPr>
        <p:spPr bwMode="gray">
          <a:xfrm>
            <a:off x="4644932" y="3924069"/>
            <a:ext cx="1087502" cy="937501"/>
          </a:xfrm>
          <a:prstGeom prst="hexagon">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40" name="Hexagon 39"/>
          <p:cNvSpPr/>
          <p:nvPr/>
        </p:nvSpPr>
        <p:spPr bwMode="gray">
          <a:xfrm>
            <a:off x="4644932" y="2945360"/>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42" name="Rectangle 41"/>
          <p:cNvSpPr/>
          <p:nvPr/>
        </p:nvSpPr>
        <p:spPr>
          <a:xfrm>
            <a:off x="7993376" y="5165874"/>
            <a:ext cx="2360586" cy="923330"/>
          </a:xfrm>
          <a:prstGeom prst="rect">
            <a:avLst/>
          </a:prstGeom>
        </p:spPr>
        <p:txBody>
          <a:bodyPr wrap="square" lIns="0" tIns="0" rIns="0" bIns="0">
            <a:spAutoFit/>
          </a:bodyPr>
          <a:lstStyle/>
          <a:p>
            <a:r>
              <a:rPr lang="es-VE" sz="1000" dirty="0">
                <a:solidFill>
                  <a:schemeClr val="bg1">
                    <a:lumMod val="85000"/>
                  </a:schemeClr>
                </a:solidFill>
              </a:rPr>
              <a:t>D</a:t>
            </a:r>
            <a:r>
              <a:rPr lang="es-VE" sz="1000" dirty="0" smtClean="0">
                <a:solidFill>
                  <a:schemeClr val="bg1">
                    <a:lumMod val="85000"/>
                  </a:schemeClr>
                </a:solidFill>
              </a:rPr>
              <a:t>e servicios </a:t>
            </a:r>
            <a:r>
              <a:rPr lang="es-VE" sz="1000" dirty="0">
                <a:solidFill>
                  <a:schemeClr val="bg1">
                    <a:lumMod val="85000"/>
                  </a:schemeClr>
                </a:solidFill>
              </a:rPr>
              <a:t>de </a:t>
            </a:r>
            <a:r>
              <a:rPr lang="es-VE" sz="1000" dirty="0" err="1">
                <a:solidFill>
                  <a:schemeClr val="bg1">
                    <a:lumMod val="85000"/>
                  </a:schemeClr>
                </a:solidFill>
              </a:rPr>
              <a:t>outsourcing</a:t>
            </a:r>
            <a:r>
              <a:rPr lang="es-VE" sz="1000" dirty="0">
                <a:solidFill>
                  <a:schemeClr val="bg1">
                    <a:lumMod val="85000"/>
                  </a:schemeClr>
                </a:solidFill>
              </a:rPr>
              <a:t> de procesos financieros y de recursos humanos, permitiendo a las empresas centrarse en el foco de sus negocios, y desarrollar sus competencias </a:t>
            </a:r>
            <a:r>
              <a:rPr lang="es-VE" sz="1000" dirty="0" smtClean="0">
                <a:solidFill>
                  <a:schemeClr val="bg1">
                    <a:lumMod val="85000"/>
                  </a:schemeClr>
                </a:solidFill>
              </a:rPr>
              <a:t>fundamentales</a:t>
            </a:r>
            <a:endParaRPr lang="en-US" sz="1000" dirty="0">
              <a:solidFill>
                <a:schemeClr val="bg1">
                  <a:lumMod val="85000"/>
                </a:schemeClr>
              </a:solidFill>
            </a:endParaRPr>
          </a:p>
        </p:txBody>
      </p:sp>
      <p:sp>
        <p:nvSpPr>
          <p:cNvPr id="43" name="Freeform 42"/>
          <p:cNvSpPr/>
          <p:nvPr/>
        </p:nvSpPr>
        <p:spPr bwMode="gray">
          <a:xfrm flipH="1">
            <a:off x="7268150" y="4823682"/>
            <a:ext cx="2692400" cy="33185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bg1">
                <a:lumMod val="95000"/>
              </a:schemeClr>
            </a:solidFill>
            <a:miter lim="800000"/>
            <a:headEnd/>
            <a:tailEnd/>
          </a:ln>
        </p:spPr>
        <p:txBody>
          <a:bodyPr rtlCol="0" anchor="ctr"/>
          <a:lstStyle/>
          <a:p>
            <a:pPr algn="ctr"/>
            <a:endParaRPr lang="en-US">
              <a:solidFill>
                <a:schemeClr val="bg1">
                  <a:lumMod val="85000"/>
                </a:schemeClr>
              </a:solidFill>
            </a:endParaRPr>
          </a:p>
        </p:txBody>
      </p:sp>
      <p:sp>
        <p:nvSpPr>
          <p:cNvPr id="44" name="Freeform 43"/>
          <p:cNvSpPr/>
          <p:nvPr/>
        </p:nvSpPr>
        <p:spPr bwMode="gray">
          <a:xfrm>
            <a:off x="2225964" y="4823682"/>
            <a:ext cx="2692400" cy="532394"/>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accent6"/>
            </a:solidFill>
            <a:miter lim="800000"/>
            <a:headEnd/>
            <a:tailEnd/>
          </a:ln>
        </p:spPr>
        <p:txBody>
          <a:bodyPr rtlCol="0" anchor="ctr"/>
          <a:lstStyle/>
          <a:p>
            <a:pPr algn="ctr"/>
            <a:endParaRPr lang="en-US"/>
          </a:p>
        </p:txBody>
      </p:sp>
      <p:sp>
        <p:nvSpPr>
          <p:cNvPr id="45" name="Rectangle 44"/>
          <p:cNvSpPr/>
          <p:nvPr/>
        </p:nvSpPr>
        <p:spPr>
          <a:xfrm>
            <a:off x="2225964" y="5155532"/>
            <a:ext cx="2011680" cy="153888"/>
          </a:xfrm>
          <a:prstGeom prst="rect">
            <a:avLst/>
          </a:prstGeom>
        </p:spPr>
        <p:txBody>
          <a:bodyPr wrap="square" lIns="0" tIns="0" rIns="0" bIns="0">
            <a:spAutoFit/>
          </a:bodyPr>
          <a:lstStyle/>
          <a:p>
            <a:r>
              <a:rPr lang="en-US" sz="1000" b="1" dirty="0" err="1" smtClean="0">
                <a:solidFill>
                  <a:schemeClr val="accent1"/>
                </a:solidFill>
              </a:rPr>
              <a:t>Tecnología</a:t>
            </a:r>
            <a:endParaRPr lang="en-US" sz="800" dirty="0">
              <a:solidFill>
                <a:schemeClr val="accent1"/>
              </a:solidFill>
            </a:endParaRPr>
          </a:p>
        </p:txBody>
      </p:sp>
      <p:sp>
        <p:nvSpPr>
          <p:cNvPr id="48" name="Rectangle 47"/>
          <p:cNvSpPr/>
          <p:nvPr/>
        </p:nvSpPr>
        <p:spPr>
          <a:xfrm>
            <a:off x="2225964" y="5369073"/>
            <a:ext cx="2011680" cy="1077218"/>
          </a:xfrm>
          <a:prstGeom prst="rect">
            <a:avLst/>
          </a:prstGeom>
        </p:spPr>
        <p:txBody>
          <a:bodyPr wrap="square" lIns="0" tIns="0" rIns="0" bIns="0">
            <a:spAutoFit/>
          </a:bodyPr>
          <a:lstStyle/>
          <a:p>
            <a:r>
              <a:rPr lang="en-US" sz="1000" dirty="0" err="1" smtClean="0"/>
              <a:t>Además</a:t>
            </a:r>
            <a:r>
              <a:rPr lang="en-US" sz="1000" dirty="0" smtClean="0"/>
              <a:t> de </a:t>
            </a:r>
            <a:r>
              <a:rPr lang="en-US" sz="1000" dirty="0" err="1" smtClean="0"/>
              <a:t>clientes</a:t>
            </a:r>
            <a:r>
              <a:rPr lang="en-US" sz="1000" dirty="0" smtClean="0"/>
              <a:t> </a:t>
            </a:r>
            <a:r>
              <a:rPr lang="es-VE" sz="1000" dirty="0" smtClean="0"/>
              <a:t>dedicados </a:t>
            </a:r>
            <a:r>
              <a:rPr lang="es-VE" sz="1000" dirty="0"/>
              <a:t>a proveer servicios de consultoría y ejecución de proyectos en los ámbitos tecnológico, estratégico, organizacional, gerencial y </a:t>
            </a:r>
            <a:r>
              <a:rPr lang="es-VE" sz="1000" dirty="0" smtClean="0"/>
              <a:t>operativo</a:t>
            </a:r>
            <a:endParaRPr lang="en-US" sz="1000" dirty="0"/>
          </a:p>
        </p:txBody>
      </p:sp>
      <p:sp>
        <p:nvSpPr>
          <p:cNvPr id="49" name="Freeform 48"/>
          <p:cNvSpPr/>
          <p:nvPr/>
        </p:nvSpPr>
        <p:spPr bwMode="gray">
          <a:xfrm>
            <a:off x="5757227" y="5309420"/>
            <a:ext cx="2011680" cy="451763"/>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chemeClr val="bg1">
                <a:lumMod val="95000"/>
              </a:schemeClr>
            </a:solidFill>
            <a:miter lim="800000"/>
            <a:headEnd/>
            <a:tailEnd/>
          </a:ln>
        </p:spPr>
        <p:txBody>
          <a:bodyPr rtlCol="0" anchor="ctr"/>
          <a:lstStyle/>
          <a:p>
            <a:pPr algn="ctr"/>
            <a:endParaRPr lang="en-US">
              <a:solidFill>
                <a:schemeClr val="bg1">
                  <a:lumMod val="85000"/>
                </a:schemeClr>
              </a:solidFill>
            </a:endParaRPr>
          </a:p>
        </p:txBody>
      </p:sp>
      <p:sp>
        <p:nvSpPr>
          <p:cNvPr id="50" name="Rectangle 49"/>
          <p:cNvSpPr/>
          <p:nvPr/>
        </p:nvSpPr>
        <p:spPr>
          <a:xfrm>
            <a:off x="5940107" y="5565749"/>
            <a:ext cx="1828800" cy="153888"/>
          </a:xfrm>
          <a:prstGeom prst="rect">
            <a:avLst/>
          </a:prstGeom>
        </p:spPr>
        <p:txBody>
          <a:bodyPr wrap="square" lIns="0" tIns="0" rIns="0" bIns="0">
            <a:spAutoFit/>
          </a:bodyPr>
          <a:lstStyle/>
          <a:p>
            <a:r>
              <a:rPr lang="en-US" sz="1000" b="1" dirty="0" err="1" smtClean="0">
                <a:solidFill>
                  <a:schemeClr val="bg1">
                    <a:lumMod val="85000"/>
                  </a:schemeClr>
                </a:solidFill>
              </a:rPr>
              <a:t>Construcción</a:t>
            </a:r>
            <a:endParaRPr lang="en-US" sz="800" dirty="0">
              <a:solidFill>
                <a:schemeClr val="bg1">
                  <a:lumMod val="85000"/>
                </a:schemeClr>
              </a:solidFill>
            </a:endParaRPr>
          </a:p>
        </p:txBody>
      </p:sp>
      <p:sp>
        <p:nvSpPr>
          <p:cNvPr id="51" name="Rectangle 50"/>
          <p:cNvSpPr/>
          <p:nvPr/>
        </p:nvSpPr>
        <p:spPr>
          <a:xfrm>
            <a:off x="5914428" y="5771621"/>
            <a:ext cx="1828800" cy="769441"/>
          </a:xfrm>
          <a:prstGeom prst="rect">
            <a:avLst/>
          </a:prstGeom>
        </p:spPr>
        <p:txBody>
          <a:bodyPr wrap="square" lIns="0" tIns="0" rIns="0" bIns="0">
            <a:spAutoFit/>
          </a:bodyPr>
          <a:lstStyle/>
          <a:p>
            <a:r>
              <a:rPr lang="en-US" sz="1000" dirty="0" smtClean="0">
                <a:solidFill>
                  <a:schemeClr val="bg1">
                    <a:lumMod val="85000"/>
                  </a:schemeClr>
                </a:solidFill>
              </a:rPr>
              <a:t>De </a:t>
            </a:r>
            <a:r>
              <a:rPr lang="en-US" sz="1000" dirty="0" err="1" smtClean="0">
                <a:solidFill>
                  <a:schemeClr val="bg1">
                    <a:lumMod val="85000"/>
                  </a:schemeClr>
                </a:solidFill>
              </a:rPr>
              <a:t>igual</a:t>
            </a:r>
            <a:r>
              <a:rPr lang="en-US" sz="1000" dirty="0" smtClean="0">
                <a:solidFill>
                  <a:schemeClr val="bg1">
                    <a:lumMod val="85000"/>
                  </a:schemeClr>
                </a:solidFill>
              </a:rPr>
              <a:t> forma, </a:t>
            </a:r>
            <a:r>
              <a:rPr lang="en-US" sz="1000" dirty="0" err="1" smtClean="0">
                <a:solidFill>
                  <a:schemeClr val="bg1">
                    <a:lumMod val="85000"/>
                  </a:schemeClr>
                </a:solidFill>
              </a:rPr>
              <a:t>brindamos</a:t>
            </a:r>
            <a:r>
              <a:rPr lang="en-US" sz="1000" dirty="0" smtClean="0">
                <a:solidFill>
                  <a:schemeClr val="bg1">
                    <a:lumMod val="85000"/>
                  </a:schemeClr>
                </a:solidFill>
              </a:rPr>
              <a:t> </a:t>
            </a:r>
            <a:r>
              <a:rPr lang="en-US" sz="1000" dirty="0" err="1" smtClean="0">
                <a:solidFill>
                  <a:schemeClr val="bg1">
                    <a:lumMod val="85000"/>
                  </a:schemeClr>
                </a:solidFill>
              </a:rPr>
              <a:t>servicio</a:t>
            </a:r>
            <a:r>
              <a:rPr lang="en-US" sz="1000" dirty="0" smtClean="0">
                <a:solidFill>
                  <a:schemeClr val="bg1">
                    <a:lumMod val="85000"/>
                  </a:schemeClr>
                </a:solidFill>
              </a:rPr>
              <a:t> a </a:t>
            </a:r>
            <a:r>
              <a:rPr lang="en-US" sz="1000" dirty="0" err="1" smtClean="0">
                <a:solidFill>
                  <a:schemeClr val="bg1">
                    <a:lumMod val="85000"/>
                  </a:schemeClr>
                </a:solidFill>
              </a:rPr>
              <a:t>empresas</a:t>
            </a:r>
            <a:r>
              <a:rPr lang="en-US" sz="1000" dirty="0" smtClean="0">
                <a:solidFill>
                  <a:schemeClr val="bg1">
                    <a:lumMod val="85000"/>
                  </a:schemeClr>
                </a:solidFill>
              </a:rPr>
              <a:t> de </a:t>
            </a:r>
            <a:r>
              <a:rPr lang="es-VE" sz="1000" dirty="0" smtClean="0">
                <a:solidFill>
                  <a:schemeClr val="bg1">
                    <a:lumMod val="85000"/>
                  </a:schemeClr>
                </a:solidFill>
              </a:rPr>
              <a:t>diseño </a:t>
            </a:r>
            <a:r>
              <a:rPr lang="es-VE" sz="1000" dirty="0">
                <a:solidFill>
                  <a:schemeClr val="bg1">
                    <a:lumMod val="85000"/>
                  </a:schemeClr>
                </a:solidFill>
              </a:rPr>
              <a:t>y </a:t>
            </a:r>
            <a:r>
              <a:rPr lang="es-VE" sz="1000" dirty="0" smtClean="0">
                <a:solidFill>
                  <a:schemeClr val="bg1">
                    <a:lumMod val="85000"/>
                  </a:schemeClr>
                </a:solidFill>
              </a:rPr>
              <a:t>ejecución de  </a:t>
            </a:r>
            <a:r>
              <a:rPr lang="es-VE" sz="1000" dirty="0">
                <a:solidFill>
                  <a:schemeClr val="bg1">
                    <a:lumMod val="85000"/>
                  </a:schemeClr>
                </a:solidFill>
              </a:rPr>
              <a:t>proyectos de infraestructura social y </a:t>
            </a:r>
            <a:r>
              <a:rPr lang="es-VE" sz="1000" dirty="0" smtClean="0">
                <a:solidFill>
                  <a:schemeClr val="bg1">
                    <a:lumMod val="85000"/>
                  </a:schemeClr>
                </a:solidFill>
              </a:rPr>
              <a:t>productiva</a:t>
            </a:r>
            <a:endParaRPr lang="en-US" sz="1000" dirty="0">
              <a:solidFill>
                <a:schemeClr val="bg1">
                  <a:lumMod val="85000"/>
                </a:schemeClr>
              </a:solidFill>
            </a:endParaRPr>
          </a:p>
        </p:txBody>
      </p:sp>
      <p:sp>
        <p:nvSpPr>
          <p:cNvPr id="52" name="Freeform 51"/>
          <p:cNvSpPr/>
          <p:nvPr/>
        </p:nvSpPr>
        <p:spPr bwMode="gray">
          <a:xfrm flipV="1">
            <a:off x="2225964" y="2329862"/>
            <a:ext cx="2692400" cy="653589"/>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bg1">
                <a:lumMod val="95000"/>
              </a:schemeClr>
            </a:solidFill>
            <a:miter lim="800000"/>
            <a:headEnd/>
            <a:tailEnd/>
          </a:ln>
        </p:spPr>
        <p:txBody>
          <a:bodyPr rtlCol="0" anchor="ctr"/>
          <a:lstStyle/>
          <a:p>
            <a:pPr algn="ctr"/>
            <a:endParaRPr lang="en-US">
              <a:solidFill>
                <a:schemeClr val="bg1">
                  <a:lumMod val="85000"/>
                </a:schemeClr>
              </a:solidFill>
            </a:endParaRPr>
          </a:p>
        </p:txBody>
      </p:sp>
      <p:sp>
        <p:nvSpPr>
          <p:cNvPr id="53" name="Rectangle 52"/>
          <p:cNvSpPr/>
          <p:nvPr/>
        </p:nvSpPr>
        <p:spPr>
          <a:xfrm>
            <a:off x="2179783" y="2125547"/>
            <a:ext cx="2152073" cy="153888"/>
          </a:xfrm>
          <a:prstGeom prst="rect">
            <a:avLst/>
          </a:prstGeom>
        </p:spPr>
        <p:txBody>
          <a:bodyPr wrap="square" lIns="0" tIns="0" rIns="0" bIns="0">
            <a:spAutoFit/>
          </a:bodyPr>
          <a:lstStyle/>
          <a:p>
            <a:pPr algn="ctr"/>
            <a:r>
              <a:rPr lang="en-US" sz="1000" b="1" dirty="0" err="1" smtClean="0">
                <a:solidFill>
                  <a:schemeClr val="bg1">
                    <a:lumMod val="85000"/>
                  </a:schemeClr>
                </a:solidFill>
              </a:rPr>
              <a:t>Alimenticio</a:t>
            </a:r>
            <a:r>
              <a:rPr lang="en-US" sz="1000" b="1" dirty="0" smtClean="0">
                <a:solidFill>
                  <a:schemeClr val="bg1">
                    <a:lumMod val="85000"/>
                  </a:schemeClr>
                </a:solidFill>
              </a:rPr>
              <a:t>/</a:t>
            </a:r>
            <a:r>
              <a:rPr lang="en-US" sz="1000" b="1" dirty="0" err="1" smtClean="0">
                <a:solidFill>
                  <a:schemeClr val="bg1">
                    <a:lumMod val="85000"/>
                  </a:schemeClr>
                </a:solidFill>
              </a:rPr>
              <a:t>Consumo</a:t>
            </a:r>
            <a:r>
              <a:rPr lang="en-US" sz="1000" b="1" dirty="0" smtClean="0">
                <a:solidFill>
                  <a:schemeClr val="bg1">
                    <a:lumMod val="85000"/>
                  </a:schemeClr>
                </a:solidFill>
              </a:rPr>
              <a:t> </a:t>
            </a:r>
            <a:r>
              <a:rPr lang="en-US" sz="1000" b="1" dirty="0" err="1" smtClean="0">
                <a:solidFill>
                  <a:schemeClr val="bg1">
                    <a:lumMod val="85000"/>
                  </a:schemeClr>
                </a:solidFill>
              </a:rPr>
              <a:t>Masivo</a:t>
            </a:r>
            <a:endParaRPr lang="en-US" sz="800" dirty="0">
              <a:solidFill>
                <a:schemeClr val="bg1">
                  <a:lumMod val="85000"/>
                </a:schemeClr>
              </a:solidFill>
            </a:endParaRPr>
          </a:p>
        </p:txBody>
      </p:sp>
      <p:sp>
        <p:nvSpPr>
          <p:cNvPr id="54" name="Rectangle 53"/>
          <p:cNvSpPr/>
          <p:nvPr/>
        </p:nvSpPr>
        <p:spPr>
          <a:xfrm>
            <a:off x="2225964" y="2329863"/>
            <a:ext cx="2105892" cy="1231106"/>
          </a:xfrm>
          <a:prstGeom prst="rect">
            <a:avLst/>
          </a:prstGeom>
        </p:spPr>
        <p:txBody>
          <a:bodyPr wrap="square" lIns="0" tIns="0" rIns="0" bIns="0">
            <a:spAutoFit/>
          </a:bodyPr>
          <a:lstStyle/>
          <a:p>
            <a:r>
              <a:rPr lang="en-US" sz="1000" dirty="0">
                <a:solidFill>
                  <a:schemeClr val="bg1">
                    <a:lumMod val="85000"/>
                  </a:schemeClr>
                </a:solidFill>
              </a:rPr>
              <a:t>Entre </a:t>
            </a:r>
            <a:r>
              <a:rPr lang="en-US" sz="1000" dirty="0" err="1">
                <a:solidFill>
                  <a:schemeClr val="bg1">
                    <a:lumMod val="85000"/>
                  </a:schemeClr>
                </a:solidFill>
              </a:rPr>
              <a:t>nuestros</a:t>
            </a:r>
            <a:r>
              <a:rPr lang="en-US" sz="1000" dirty="0">
                <a:solidFill>
                  <a:schemeClr val="bg1">
                    <a:lumMod val="85000"/>
                  </a:schemeClr>
                </a:solidFill>
              </a:rPr>
              <a:t> </a:t>
            </a:r>
            <a:r>
              <a:rPr lang="en-US" sz="1000" dirty="0" err="1">
                <a:solidFill>
                  <a:schemeClr val="bg1">
                    <a:lumMod val="85000"/>
                  </a:schemeClr>
                </a:solidFill>
              </a:rPr>
              <a:t>clientes</a:t>
            </a:r>
            <a:r>
              <a:rPr lang="en-US" sz="1000" dirty="0">
                <a:solidFill>
                  <a:schemeClr val="bg1">
                    <a:lumMod val="85000"/>
                  </a:schemeClr>
                </a:solidFill>
              </a:rPr>
              <a:t> se </a:t>
            </a:r>
            <a:r>
              <a:rPr lang="en-US" sz="1000" dirty="0" err="1">
                <a:solidFill>
                  <a:schemeClr val="bg1">
                    <a:lumMod val="85000"/>
                  </a:schemeClr>
                </a:solidFill>
              </a:rPr>
              <a:t>encuentran</a:t>
            </a:r>
            <a:r>
              <a:rPr lang="en-US" sz="1000" dirty="0">
                <a:solidFill>
                  <a:schemeClr val="bg1">
                    <a:lumMod val="85000"/>
                  </a:schemeClr>
                </a:solidFill>
              </a:rPr>
              <a:t> </a:t>
            </a:r>
            <a:r>
              <a:rPr lang="en-US" sz="1000" dirty="0" err="1">
                <a:solidFill>
                  <a:schemeClr val="bg1">
                    <a:lumMod val="85000"/>
                  </a:schemeClr>
                </a:solidFill>
              </a:rPr>
              <a:t>empresas</a:t>
            </a:r>
            <a:r>
              <a:rPr lang="en-US" sz="1000" dirty="0">
                <a:solidFill>
                  <a:schemeClr val="bg1">
                    <a:lumMod val="85000"/>
                  </a:schemeClr>
                </a:solidFill>
              </a:rPr>
              <a:t> </a:t>
            </a:r>
            <a:r>
              <a:rPr lang="es-VE" sz="1000" dirty="0">
                <a:solidFill>
                  <a:schemeClr val="bg1">
                    <a:lumMod val="85000"/>
                  </a:schemeClr>
                </a:solidFill>
              </a:rPr>
              <a:t>productoras y comercializadoras de productos del mar, productoras chocolateras, importadoras de alimentos, vinos, productos de limpieza, bebidas, enlatados, entre otros</a:t>
            </a:r>
            <a:endParaRPr lang="en-US" sz="1000" dirty="0">
              <a:solidFill>
                <a:schemeClr val="bg1">
                  <a:lumMod val="85000"/>
                </a:schemeClr>
              </a:solidFill>
            </a:endParaRPr>
          </a:p>
        </p:txBody>
      </p:sp>
      <p:sp>
        <p:nvSpPr>
          <p:cNvPr id="55" name="Freeform 54"/>
          <p:cNvSpPr/>
          <p:nvPr/>
        </p:nvSpPr>
        <p:spPr bwMode="gray">
          <a:xfrm flipH="1" flipV="1">
            <a:off x="7268150" y="2408510"/>
            <a:ext cx="2692400" cy="574942"/>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bg1">
                <a:lumMod val="95000"/>
              </a:schemeClr>
            </a:solidFill>
            <a:miter lim="800000"/>
            <a:headEnd/>
            <a:tailEnd/>
          </a:ln>
        </p:spPr>
        <p:txBody>
          <a:bodyPr rtlCol="0" anchor="ctr"/>
          <a:lstStyle/>
          <a:p>
            <a:pPr algn="ctr"/>
            <a:endParaRPr lang="en-US">
              <a:solidFill>
                <a:schemeClr val="bg1">
                  <a:lumMod val="85000"/>
                </a:schemeClr>
              </a:solidFill>
            </a:endParaRPr>
          </a:p>
        </p:txBody>
      </p:sp>
      <p:sp>
        <p:nvSpPr>
          <p:cNvPr id="56" name="Rectangle 55"/>
          <p:cNvSpPr/>
          <p:nvPr/>
        </p:nvSpPr>
        <p:spPr>
          <a:xfrm>
            <a:off x="7937960" y="2217921"/>
            <a:ext cx="2011680" cy="153888"/>
          </a:xfrm>
          <a:prstGeom prst="rect">
            <a:avLst/>
          </a:prstGeom>
        </p:spPr>
        <p:txBody>
          <a:bodyPr wrap="square" lIns="0" tIns="0" rIns="0" bIns="0">
            <a:spAutoFit/>
          </a:bodyPr>
          <a:lstStyle/>
          <a:p>
            <a:r>
              <a:rPr lang="en-US" sz="1000" b="1" dirty="0" err="1" smtClean="0">
                <a:solidFill>
                  <a:schemeClr val="bg1">
                    <a:lumMod val="85000"/>
                  </a:schemeClr>
                </a:solidFill>
              </a:rPr>
              <a:t>Salud</a:t>
            </a:r>
            <a:r>
              <a:rPr lang="en-US" sz="1000" b="1" dirty="0" smtClean="0">
                <a:solidFill>
                  <a:schemeClr val="bg1">
                    <a:lumMod val="85000"/>
                  </a:schemeClr>
                </a:solidFill>
              </a:rPr>
              <a:t> e </a:t>
            </a:r>
            <a:r>
              <a:rPr lang="en-US" sz="1000" b="1" dirty="0" err="1" smtClean="0">
                <a:solidFill>
                  <a:schemeClr val="bg1">
                    <a:lumMod val="85000"/>
                  </a:schemeClr>
                </a:solidFill>
              </a:rPr>
              <a:t>Higiene</a:t>
            </a:r>
            <a:r>
              <a:rPr lang="en-US" sz="1000" b="1" dirty="0" smtClean="0">
                <a:solidFill>
                  <a:schemeClr val="bg1">
                    <a:lumMod val="85000"/>
                  </a:schemeClr>
                </a:solidFill>
              </a:rPr>
              <a:t> </a:t>
            </a:r>
            <a:endParaRPr lang="en-US" sz="800" dirty="0">
              <a:solidFill>
                <a:schemeClr val="bg1">
                  <a:lumMod val="85000"/>
                </a:schemeClr>
              </a:solidFill>
            </a:endParaRPr>
          </a:p>
        </p:txBody>
      </p:sp>
      <p:sp>
        <p:nvSpPr>
          <p:cNvPr id="57" name="Rectangle 56"/>
          <p:cNvSpPr/>
          <p:nvPr/>
        </p:nvSpPr>
        <p:spPr>
          <a:xfrm>
            <a:off x="7937960" y="2431462"/>
            <a:ext cx="2011680" cy="769441"/>
          </a:xfrm>
          <a:prstGeom prst="rect">
            <a:avLst/>
          </a:prstGeom>
        </p:spPr>
        <p:txBody>
          <a:bodyPr wrap="square" lIns="0" tIns="0" rIns="0" bIns="0">
            <a:spAutoFit/>
          </a:bodyPr>
          <a:lstStyle/>
          <a:p>
            <a:r>
              <a:rPr lang="es-VE" sz="1000" dirty="0" smtClean="0">
                <a:solidFill>
                  <a:schemeClr val="bg1">
                    <a:lumMod val="85000"/>
                  </a:schemeClr>
                </a:solidFill>
              </a:rPr>
              <a:t>Así como a empresas de fabricación</a:t>
            </a:r>
            <a:r>
              <a:rPr lang="es-VE" sz="1000" dirty="0">
                <a:solidFill>
                  <a:schemeClr val="bg1">
                    <a:lumMod val="85000"/>
                  </a:schemeClr>
                </a:solidFill>
              </a:rPr>
              <a:t>, importación y comercialización de soluciones integrales en salud, higiene y </a:t>
            </a:r>
            <a:r>
              <a:rPr lang="es-VE" sz="1000" dirty="0" smtClean="0">
                <a:solidFill>
                  <a:schemeClr val="bg1">
                    <a:lumMod val="85000"/>
                  </a:schemeClr>
                </a:solidFill>
              </a:rPr>
              <a:t>nutrición</a:t>
            </a:r>
            <a:endParaRPr lang="en-US" sz="1000" dirty="0">
              <a:solidFill>
                <a:schemeClr val="bg1">
                  <a:lumMod val="85000"/>
                </a:schemeClr>
              </a:solidFill>
            </a:endParaRPr>
          </a:p>
        </p:txBody>
      </p:sp>
      <p:sp>
        <p:nvSpPr>
          <p:cNvPr id="58" name="Freeform 57"/>
          <p:cNvSpPr/>
          <p:nvPr/>
        </p:nvSpPr>
        <p:spPr bwMode="gray">
          <a:xfrm flipV="1">
            <a:off x="5761761" y="1801528"/>
            <a:ext cx="2011680" cy="647832"/>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chemeClr val="bg1">
                <a:lumMod val="95000"/>
              </a:schemeClr>
            </a:solidFill>
            <a:miter lim="800000"/>
            <a:headEnd/>
            <a:tailEnd/>
          </a:ln>
        </p:spPr>
        <p:txBody>
          <a:bodyPr rtlCol="0" anchor="ctr"/>
          <a:lstStyle/>
          <a:p>
            <a:pPr algn="ctr"/>
            <a:endParaRPr lang="en-US">
              <a:solidFill>
                <a:schemeClr val="bg1">
                  <a:lumMod val="85000"/>
                </a:schemeClr>
              </a:solidFill>
            </a:endParaRPr>
          </a:p>
        </p:txBody>
      </p:sp>
      <p:sp>
        <p:nvSpPr>
          <p:cNvPr id="59" name="Rectangle 58"/>
          <p:cNvSpPr/>
          <p:nvPr/>
        </p:nvSpPr>
        <p:spPr>
          <a:xfrm>
            <a:off x="5875368" y="1617656"/>
            <a:ext cx="2099536" cy="153888"/>
          </a:xfrm>
          <a:prstGeom prst="rect">
            <a:avLst/>
          </a:prstGeom>
        </p:spPr>
        <p:txBody>
          <a:bodyPr wrap="square" lIns="0" tIns="0" rIns="0" bIns="0">
            <a:spAutoFit/>
          </a:bodyPr>
          <a:lstStyle/>
          <a:p>
            <a:pPr algn="ctr"/>
            <a:r>
              <a:rPr lang="en-US" sz="1000" b="1" dirty="0" smtClean="0">
                <a:solidFill>
                  <a:schemeClr val="bg1">
                    <a:lumMod val="85000"/>
                  </a:schemeClr>
                </a:solidFill>
              </a:rPr>
              <a:t>Material </a:t>
            </a:r>
            <a:r>
              <a:rPr lang="en-US" sz="1000" b="1" dirty="0" err="1" smtClean="0">
                <a:solidFill>
                  <a:schemeClr val="bg1">
                    <a:lumMod val="85000"/>
                  </a:schemeClr>
                </a:solidFill>
              </a:rPr>
              <a:t>Médicos</a:t>
            </a:r>
            <a:r>
              <a:rPr lang="en-US" sz="1000" b="1" dirty="0" smtClean="0">
                <a:solidFill>
                  <a:schemeClr val="bg1">
                    <a:lumMod val="85000"/>
                  </a:schemeClr>
                </a:solidFill>
              </a:rPr>
              <a:t>/</a:t>
            </a:r>
            <a:r>
              <a:rPr lang="en-US" sz="1000" b="1" dirty="0" err="1" smtClean="0">
                <a:solidFill>
                  <a:schemeClr val="bg1">
                    <a:lumMod val="85000"/>
                  </a:schemeClr>
                </a:solidFill>
              </a:rPr>
              <a:t>Quirúrjicos</a:t>
            </a:r>
            <a:endParaRPr lang="en-US" sz="800" dirty="0">
              <a:solidFill>
                <a:schemeClr val="bg1">
                  <a:lumMod val="85000"/>
                </a:schemeClr>
              </a:solidFill>
            </a:endParaRPr>
          </a:p>
        </p:txBody>
      </p:sp>
      <p:sp>
        <p:nvSpPr>
          <p:cNvPr id="68" name="Rectangle 67"/>
          <p:cNvSpPr/>
          <p:nvPr/>
        </p:nvSpPr>
        <p:spPr>
          <a:xfrm>
            <a:off x="5948695" y="1793611"/>
            <a:ext cx="1978356" cy="615553"/>
          </a:xfrm>
          <a:prstGeom prst="rect">
            <a:avLst/>
          </a:prstGeom>
        </p:spPr>
        <p:txBody>
          <a:bodyPr wrap="square" lIns="0" tIns="0" rIns="0" bIns="0">
            <a:spAutoFit/>
          </a:bodyPr>
          <a:lstStyle/>
          <a:p>
            <a:r>
              <a:rPr lang="en-US" sz="1000" dirty="0" err="1" smtClean="0">
                <a:solidFill>
                  <a:schemeClr val="bg1">
                    <a:lumMod val="85000"/>
                  </a:schemeClr>
                </a:solidFill>
              </a:rPr>
              <a:t>Proporcionamos</a:t>
            </a:r>
            <a:r>
              <a:rPr lang="en-US" sz="1000" dirty="0" smtClean="0">
                <a:solidFill>
                  <a:schemeClr val="bg1">
                    <a:lumMod val="85000"/>
                  </a:schemeClr>
                </a:solidFill>
              </a:rPr>
              <a:t> </a:t>
            </a:r>
            <a:r>
              <a:rPr lang="en-US" sz="1000" dirty="0" err="1" smtClean="0">
                <a:solidFill>
                  <a:schemeClr val="bg1">
                    <a:lumMod val="85000"/>
                  </a:schemeClr>
                </a:solidFill>
              </a:rPr>
              <a:t>servicios</a:t>
            </a:r>
            <a:r>
              <a:rPr lang="en-US" sz="1000" dirty="0" smtClean="0">
                <a:solidFill>
                  <a:schemeClr val="bg1">
                    <a:lumMod val="85000"/>
                  </a:schemeClr>
                </a:solidFill>
              </a:rPr>
              <a:t> a </a:t>
            </a:r>
            <a:r>
              <a:rPr lang="en-US" sz="1000" dirty="0" err="1" smtClean="0">
                <a:solidFill>
                  <a:schemeClr val="bg1">
                    <a:lumMod val="85000"/>
                  </a:schemeClr>
                </a:solidFill>
              </a:rPr>
              <a:t>empresas</a:t>
            </a:r>
            <a:r>
              <a:rPr lang="en-US" sz="1000" dirty="0" smtClean="0">
                <a:solidFill>
                  <a:schemeClr val="bg1">
                    <a:lumMod val="85000"/>
                  </a:schemeClr>
                </a:solidFill>
              </a:rPr>
              <a:t> </a:t>
            </a:r>
            <a:r>
              <a:rPr lang="en-US" sz="1000" dirty="0">
                <a:solidFill>
                  <a:schemeClr val="bg1">
                    <a:lumMod val="85000"/>
                  </a:schemeClr>
                </a:solidFill>
              </a:rPr>
              <a:t>de </a:t>
            </a:r>
            <a:r>
              <a:rPr lang="en-US" sz="1000" dirty="0" err="1">
                <a:solidFill>
                  <a:schemeClr val="bg1">
                    <a:lumMod val="85000"/>
                  </a:schemeClr>
                </a:solidFill>
              </a:rPr>
              <a:t>reparación</a:t>
            </a:r>
            <a:r>
              <a:rPr lang="en-US" sz="1000" dirty="0">
                <a:solidFill>
                  <a:schemeClr val="bg1">
                    <a:lumMod val="85000"/>
                  </a:schemeClr>
                </a:solidFill>
              </a:rPr>
              <a:t> de material e instrumental medico </a:t>
            </a:r>
            <a:r>
              <a:rPr lang="en-US" sz="1000" dirty="0" err="1" smtClean="0">
                <a:solidFill>
                  <a:schemeClr val="bg1">
                    <a:lumMod val="85000"/>
                  </a:schemeClr>
                </a:solidFill>
              </a:rPr>
              <a:t>quirúrjico</a:t>
            </a:r>
            <a:endParaRPr lang="en-US" sz="1000" dirty="0">
              <a:solidFill>
                <a:schemeClr val="bg1">
                  <a:lumMod val="85000"/>
                </a:schemeClr>
              </a:solidFill>
            </a:endParaRPr>
          </a:p>
        </p:txBody>
      </p:sp>
      <p:grpSp>
        <p:nvGrpSpPr>
          <p:cNvPr id="69" name="Group 67"/>
          <p:cNvGrpSpPr>
            <a:grpSpLocks noChangeAspect="1"/>
          </p:cNvGrpSpPr>
          <p:nvPr/>
        </p:nvGrpSpPr>
        <p:grpSpPr bwMode="auto">
          <a:xfrm>
            <a:off x="4826259" y="3021064"/>
            <a:ext cx="754558" cy="754349"/>
            <a:chOff x="1017" y="408"/>
            <a:chExt cx="3636" cy="3635"/>
          </a:xfrm>
          <a:solidFill>
            <a:schemeClr val="bg1"/>
          </a:solidFill>
        </p:grpSpPr>
        <p:sp>
          <p:nvSpPr>
            <p:cNvPr id="70" name="Freeform 68"/>
            <p:cNvSpPr>
              <a:spLocks noEditPoints="1"/>
            </p:cNvSpPr>
            <p:nvPr/>
          </p:nvSpPr>
          <p:spPr bwMode="auto">
            <a:xfrm>
              <a:off x="1017" y="408"/>
              <a:ext cx="3636" cy="3635"/>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71" name="Freeform 69"/>
            <p:cNvSpPr>
              <a:spLocks noEditPoints="1"/>
            </p:cNvSpPr>
            <p:nvPr/>
          </p:nvSpPr>
          <p:spPr bwMode="auto">
            <a:xfrm>
              <a:off x="1699" y="1075"/>
              <a:ext cx="2272" cy="2286"/>
            </a:xfrm>
            <a:custGeom>
              <a:avLst/>
              <a:gdLst>
                <a:gd name="T0" fmla="*/ 234 w 320"/>
                <a:gd name="T1" fmla="*/ 55 h 322"/>
                <a:gd name="T2" fmla="*/ 221 w 320"/>
                <a:gd name="T3" fmla="*/ 56 h 322"/>
                <a:gd name="T4" fmla="*/ 225 w 320"/>
                <a:gd name="T5" fmla="*/ 49 h 322"/>
                <a:gd name="T6" fmla="*/ 234 w 320"/>
                <a:gd name="T7" fmla="*/ 12 h 322"/>
                <a:gd name="T8" fmla="*/ 224 w 320"/>
                <a:gd name="T9" fmla="*/ 2 h 322"/>
                <a:gd name="T10" fmla="*/ 163 w 320"/>
                <a:gd name="T11" fmla="*/ 25 h 322"/>
                <a:gd name="T12" fmla="*/ 158 w 320"/>
                <a:gd name="T13" fmla="*/ 31 h 322"/>
                <a:gd name="T14" fmla="*/ 133 w 320"/>
                <a:gd name="T15" fmla="*/ 3 h 322"/>
                <a:gd name="T16" fmla="*/ 119 w 320"/>
                <a:gd name="T17" fmla="*/ 7 h 322"/>
                <a:gd name="T18" fmla="*/ 122 w 320"/>
                <a:gd name="T19" fmla="*/ 21 h 322"/>
                <a:gd name="T20" fmla="*/ 148 w 320"/>
                <a:gd name="T21" fmla="*/ 67 h 322"/>
                <a:gd name="T22" fmla="*/ 149 w 320"/>
                <a:gd name="T23" fmla="*/ 74 h 322"/>
                <a:gd name="T24" fmla="*/ 146 w 320"/>
                <a:gd name="T25" fmla="*/ 73 h 322"/>
                <a:gd name="T26" fmla="*/ 124 w 320"/>
                <a:gd name="T27" fmla="*/ 66 h 322"/>
                <a:gd name="T28" fmla="*/ 85 w 320"/>
                <a:gd name="T29" fmla="*/ 55 h 322"/>
                <a:gd name="T30" fmla="*/ 0 w 320"/>
                <a:gd name="T31" fmla="*/ 140 h 322"/>
                <a:gd name="T32" fmla="*/ 78 w 320"/>
                <a:gd name="T33" fmla="*/ 308 h 322"/>
                <a:gd name="T34" fmla="*/ 106 w 320"/>
                <a:gd name="T35" fmla="*/ 322 h 322"/>
                <a:gd name="T36" fmla="*/ 121 w 320"/>
                <a:gd name="T37" fmla="*/ 319 h 322"/>
                <a:gd name="T38" fmla="*/ 160 w 320"/>
                <a:gd name="T39" fmla="*/ 311 h 322"/>
                <a:gd name="T40" fmla="*/ 199 w 320"/>
                <a:gd name="T41" fmla="*/ 319 h 322"/>
                <a:gd name="T42" fmla="*/ 213 w 320"/>
                <a:gd name="T43" fmla="*/ 322 h 322"/>
                <a:gd name="T44" fmla="*/ 242 w 320"/>
                <a:gd name="T45" fmla="*/ 308 h 322"/>
                <a:gd name="T46" fmla="*/ 320 w 320"/>
                <a:gd name="T47" fmla="*/ 140 h 322"/>
                <a:gd name="T48" fmla="*/ 234 w 320"/>
                <a:gd name="T49" fmla="*/ 55 h 322"/>
                <a:gd name="T50" fmla="*/ 179 w 320"/>
                <a:gd name="T51" fmla="*/ 39 h 322"/>
                <a:gd name="T52" fmla="*/ 212 w 320"/>
                <a:gd name="T53" fmla="*/ 24 h 322"/>
                <a:gd name="T54" fmla="*/ 206 w 320"/>
                <a:gd name="T55" fmla="*/ 39 h 322"/>
                <a:gd name="T56" fmla="*/ 170 w 320"/>
                <a:gd name="T57" fmla="*/ 65 h 322"/>
                <a:gd name="T58" fmla="*/ 179 w 320"/>
                <a:gd name="T59" fmla="*/ 39 h 322"/>
                <a:gd name="T60" fmla="*/ 228 w 320"/>
                <a:gd name="T61" fmla="*/ 292 h 322"/>
                <a:gd name="T62" fmla="*/ 226 w 320"/>
                <a:gd name="T63" fmla="*/ 293 h 322"/>
                <a:gd name="T64" fmla="*/ 213 w 320"/>
                <a:gd name="T65" fmla="*/ 300 h 322"/>
                <a:gd name="T66" fmla="*/ 207 w 320"/>
                <a:gd name="T67" fmla="*/ 299 h 322"/>
                <a:gd name="T68" fmla="*/ 160 w 320"/>
                <a:gd name="T69" fmla="*/ 290 h 322"/>
                <a:gd name="T70" fmla="*/ 113 w 320"/>
                <a:gd name="T71" fmla="*/ 299 h 322"/>
                <a:gd name="T72" fmla="*/ 106 w 320"/>
                <a:gd name="T73" fmla="*/ 300 h 322"/>
                <a:gd name="T74" fmla="*/ 93 w 320"/>
                <a:gd name="T75" fmla="*/ 293 h 322"/>
                <a:gd name="T76" fmla="*/ 92 w 320"/>
                <a:gd name="T77" fmla="*/ 292 h 322"/>
                <a:gd name="T78" fmla="*/ 21 w 320"/>
                <a:gd name="T79" fmla="*/ 140 h 322"/>
                <a:gd name="T80" fmla="*/ 85 w 320"/>
                <a:gd name="T81" fmla="*/ 76 h 322"/>
                <a:gd name="T82" fmla="*/ 115 w 320"/>
                <a:gd name="T83" fmla="*/ 85 h 322"/>
                <a:gd name="T84" fmla="*/ 141 w 320"/>
                <a:gd name="T85" fmla="*/ 94 h 322"/>
                <a:gd name="T86" fmla="*/ 208 w 320"/>
                <a:gd name="T87" fmla="*/ 82 h 322"/>
                <a:gd name="T88" fmla="*/ 234 w 320"/>
                <a:gd name="T89" fmla="*/ 76 h 322"/>
                <a:gd name="T90" fmla="*/ 298 w 320"/>
                <a:gd name="T91" fmla="*/ 140 h 322"/>
                <a:gd name="T92" fmla="*/ 228 w 320"/>
                <a:gd name="T93" fmla="*/ 29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0" h="322">
                  <a:moveTo>
                    <a:pt x="234" y="55"/>
                  </a:moveTo>
                  <a:cubicBezTo>
                    <a:pt x="230" y="55"/>
                    <a:pt x="225" y="55"/>
                    <a:pt x="221" y="56"/>
                  </a:cubicBezTo>
                  <a:cubicBezTo>
                    <a:pt x="223" y="54"/>
                    <a:pt x="224" y="51"/>
                    <a:pt x="225" y="49"/>
                  </a:cubicBezTo>
                  <a:cubicBezTo>
                    <a:pt x="234" y="31"/>
                    <a:pt x="234" y="13"/>
                    <a:pt x="234" y="12"/>
                  </a:cubicBezTo>
                  <a:cubicBezTo>
                    <a:pt x="234" y="6"/>
                    <a:pt x="230" y="2"/>
                    <a:pt x="224" y="2"/>
                  </a:cubicBezTo>
                  <a:cubicBezTo>
                    <a:pt x="196" y="2"/>
                    <a:pt x="176" y="10"/>
                    <a:pt x="163" y="25"/>
                  </a:cubicBezTo>
                  <a:cubicBezTo>
                    <a:pt x="161" y="27"/>
                    <a:pt x="160" y="29"/>
                    <a:pt x="158" y="31"/>
                  </a:cubicBezTo>
                  <a:cubicBezTo>
                    <a:pt x="148" y="13"/>
                    <a:pt x="134" y="4"/>
                    <a:pt x="133" y="3"/>
                  </a:cubicBezTo>
                  <a:cubicBezTo>
                    <a:pt x="128" y="0"/>
                    <a:pt x="122" y="2"/>
                    <a:pt x="119" y="7"/>
                  </a:cubicBezTo>
                  <a:cubicBezTo>
                    <a:pt x="116" y="11"/>
                    <a:pt x="117" y="18"/>
                    <a:pt x="122" y="21"/>
                  </a:cubicBezTo>
                  <a:cubicBezTo>
                    <a:pt x="123" y="22"/>
                    <a:pt x="145" y="37"/>
                    <a:pt x="148" y="67"/>
                  </a:cubicBezTo>
                  <a:cubicBezTo>
                    <a:pt x="148" y="70"/>
                    <a:pt x="149" y="72"/>
                    <a:pt x="149" y="74"/>
                  </a:cubicBezTo>
                  <a:cubicBezTo>
                    <a:pt x="148" y="74"/>
                    <a:pt x="147" y="74"/>
                    <a:pt x="146" y="73"/>
                  </a:cubicBezTo>
                  <a:cubicBezTo>
                    <a:pt x="138" y="72"/>
                    <a:pt x="131" y="69"/>
                    <a:pt x="124" y="66"/>
                  </a:cubicBezTo>
                  <a:cubicBezTo>
                    <a:pt x="112" y="60"/>
                    <a:pt x="100" y="55"/>
                    <a:pt x="85" y="55"/>
                  </a:cubicBezTo>
                  <a:cubicBezTo>
                    <a:pt x="38" y="55"/>
                    <a:pt x="0" y="93"/>
                    <a:pt x="0" y="140"/>
                  </a:cubicBezTo>
                  <a:cubicBezTo>
                    <a:pt x="0" y="242"/>
                    <a:pt x="69" y="301"/>
                    <a:pt x="78" y="308"/>
                  </a:cubicBezTo>
                  <a:cubicBezTo>
                    <a:pt x="84" y="315"/>
                    <a:pt x="92" y="322"/>
                    <a:pt x="106" y="322"/>
                  </a:cubicBezTo>
                  <a:cubicBezTo>
                    <a:pt x="111" y="322"/>
                    <a:pt x="116" y="321"/>
                    <a:pt x="121" y="319"/>
                  </a:cubicBezTo>
                  <a:cubicBezTo>
                    <a:pt x="122" y="319"/>
                    <a:pt x="139" y="311"/>
                    <a:pt x="160" y="311"/>
                  </a:cubicBezTo>
                  <a:cubicBezTo>
                    <a:pt x="180" y="311"/>
                    <a:pt x="198" y="319"/>
                    <a:pt x="199" y="319"/>
                  </a:cubicBezTo>
                  <a:cubicBezTo>
                    <a:pt x="203" y="321"/>
                    <a:pt x="208" y="322"/>
                    <a:pt x="213" y="322"/>
                  </a:cubicBezTo>
                  <a:cubicBezTo>
                    <a:pt x="227" y="322"/>
                    <a:pt x="236" y="315"/>
                    <a:pt x="242" y="308"/>
                  </a:cubicBezTo>
                  <a:cubicBezTo>
                    <a:pt x="250" y="301"/>
                    <a:pt x="320" y="242"/>
                    <a:pt x="320" y="140"/>
                  </a:cubicBezTo>
                  <a:cubicBezTo>
                    <a:pt x="320" y="93"/>
                    <a:pt x="281" y="55"/>
                    <a:pt x="234" y="55"/>
                  </a:cubicBezTo>
                  <a:close/>
                  <a:moveTo>
                    <a:pt x="179" y="39"/>
                  </a:moveTo>
                  <a:cubicBezTo>
                    <a:pt x="186" y="30"/>
                    <a:pt x="197" y="25"/>
                    <a:pt x="212" y="24"/>
                  </a:cubicBezTo>
                  <a:cubicBezTo>
                    <a:pt x="211" y="28"/>
                    <a:pt x="209" y="34"/>
                    <a:pt x="206" y="39"/>
                  </a:cubicBezTo>
                  <a:cubicBezTo>
                    <a:pt x="199" y="54"/>
                    <a:pt x="187" y="63"/>
                    <a:pt x="170" y="65"/>
                  </a:cubicBezTo>
                  <a:cubicBezTo>
                    <a:pt x="170" y="57"/>
                    <a:pt x="172" y="47"/>
                    <a:pt x="179" y="39"/>
                  </a:cubicBezTo>
                  <a:close/>
                  <a:moveTo>
                    <a:pt x="228" y="292"/>
                  </a:moveTo>
                  <a:cubicBezTo>
                    <a:pt x="227" y="292"/>
                    <a:pt x="227" y="293"/>
                    <a:pt x="226" y="293"/>
                  </a:cubicBezTo>
                  <a:cubicBezTo>
                    <a:pt x="222" y="299"/>
                    <a:pt x="218" y="300"/>
                    <a:pt x="213" y="300"/>
                  </a:cubicBezTo>
                  <a:cubicBezTo>
                    <a:pt x="211" y="300"/>
                    <a:pt x="208" y="300"/>
                    <a:pt x="207" y="299"/>
                  </a:cubicBezTo>
                  <a:cubicBezTo>
                    <a:pt x="206" y="299"/>
                    <a:pt x="185" y="290"/>
                    <a:pt x="160" y="290"/>
                  </a:cubicBezTo>
                  <a:cubicBezTo>
                    <a:pt x="135" y="290"/>
                    <a:pt x="113" y="299"/>
                    <a:pt x="113" y="299"/>
                  </a:cubicBezTo>
                  <a:cubicBezTo>
                    <a:pt x="111" y="300"/>
                    <a:pt x="109" y="300"/>
                    <a:pt x="106" y="300"/>
                  </a:cubicBezTo>
                  <a:cubicBezTo>
                    <a:pt x="101" y="300"/>
                    <a:pt x="98" y="299"/>
                    <a:pt x="93" y="293"/>
                  </a:cubicBezTo>
                  <a:cubicBezTo>
                    <a:pt x="93" y="293"/>
                    <a:pt x="92" y="292"/>
                    <a:pt x="92" y="292"/>
                  </a:cubicBezTo>
                  <a:cubicBezTo>
                    <a:pt x="91" y="291"/>
                    <a:pt x="21" y="236"/>
                    <a:pt x="21" y="140"/>
                  </a:cubicBezTo>
                  <a:cubicBezTo>
                    <a:pt x="21" y="105"/>
                    <a:pt x="50" y="76"/>
                    <a:pt x="85" y="76"/>
                  </a:cubicBezTo>
                  <a:cubicBezTo>
                    <a:pt x="95" y="76"/>
                    <a:pt x="105" y="81"/>
                    <a:pt x="115" y="85"/>
                  </a:cubicBezTo>
                  <a:cubicBezTo>
                    <a:pt x="123" y="89"/>
                    <a:pt x="132" y="92"/>
                    <a:pt x="141" y="94"/>
                  </a:cubicBezTo>
                  <a:cubicBezTo>
                    <a:pt x="163" y="99"/>
                    <a:pt x="187" y="95"/>
                    <a:pt x="208" y="82"/>
                  </a:cubicBezTo>
                  <a:cubicBezTo>
                    <a:pt x="214" y="78"/>
                    <a:pt x="223" y="76"/>
                    <a:pt x="234" y="76"/>
                  </a:cubicBezTo>
                  <a:cubicBezTo>
                    <a:pt x="270" y="76"/>
                    <a:pt x="298" y="105"/>
                    <a:pt x="298" y="140"/>
                  </a:cubicBezTo>
                  <a:cubicBezTo>
                    <a:pt x="298" y="236"/>
                    <a:pt x="228" y="291"/>
                    <a:pt x="228" y="2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grpSp>
        <p:nvGrpSpPr>
          <p:cNvPr id="72" name="Group 468"/>
          <p:cNvGrpSpPr>
            <a:grpSpLocks noChangeAspect="1"/>
          </p:cNvGrpSpPr>
          <p:nvPr/>
        </p:nvGrpSpPr>
        <p:grpSpPr bwMode="auto">
          <a:xfrm>
            <a:off x="5712418" y="2541895"/>
            <a:ext cx="765735" cy="765735"/>
            <a:chOff x="1146" y="1573"/>
            <a:chExt cx="340" cy="340"/>
          </a:xfrm>
          <a:solidFill>
            <a:schemeClr val="bg1"/>
          </a:solidFill>
        </p:grpSpPr>
        <p:sp>
          <p:nvSpPr>
            <p:cNvPr id="73" name="Freeform 469"/>
            <p:cNvSpPr>
              <a:spLocks noEditPoints="1"/>
            </p:cNvSpPr>
            <p:nvPr/>
          </p:nvSpPr>
          <p:spPr bwMode="auto">
            <a:xfrm>
              <a:off x="1146" y="157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74" name="Freeform 470"/>
            <p:cNvSpPr>
              <a:spLocks noEditPoints="1"/>
            </p:cNvSpPr>
            <p:nvPr/>
          </p:nvSpPr>
          <p:spPr bwMode="auto">
            <a:xfrm>
              <a:off x="1216" y="1643"/>
              <a:ext cx="185" cy="184"/>
            </a:xfrm>
            <a:custGeom>
              <a:avLst/>
              <a:gdLst>
                <a:gd name="T0" fmla="*/ 215 w 279"/>
                <a:gd name="T1" fmla="*/ 200 h 278"/>
                <a:gd name="T2" fmla="*/ 226 w 279"/>
                <a:gd name="T3" fmla="*/ 185 h 278"/>
                <a:gd name="T4" fmla="*/ 215 w 279"/>
                <a:gd name="T5" fmla="*/ 170 h 278"/>
                <a:gd name="T6" fmla="*/ 226 w 279"/>
                <a:gd name="T7" fmla="*/ 155 h 278"/>
                <a:gd name="T8" fmla="*/ 102 w 279"/>
                <a:gd name="T9" fmla="*/ 27 h 278"/>
                <a:gd name="T10" fmla="*/ 65 w 279"/>
                <a:gd name="T11" fmla="*/ 49 h 278"/>
                <a:gd name="T12" fmla="*/ 65 w 279"/>
                <a:gd name="T13" fmla="*/ 19 h 278"/>
                <a:gd name="T14" fmla="*/ 49 w 279"/>
                <a:gd name="T15" fmla="*/ 4 h 278"/>
                <a:gd name="T16" fmla="*/ 4 w 279"/>
                <a:gd name="T17" fmla="*/ 65 h 278"/>
                <a:gd name="T18" fmla="*/ 19 w 279"/>
                <a:gd name="T19" fmla="*/ 65 h 278"/>
                <a:gd name="T20" fmla="*/ 49 w 279"/>
                <a:gd name="T21" fmla="*/ 65 h 278"/>
                <a:gd name="T22" fmla="*/ 25 w 279"/>
                <a:gd name="T23" fmla="*/ 91 h 278"/>
                <a:gd name="T24" fmla="*/ 27 w 279"/>
                <a:gd name="T25" fmla="*/ 102 h 278"/>
                <a:gd name="T26" fmla="*/ 163 w 279"/>
                <a:gd name="T27" fmla="*/ 223 h 278"/>
                <a:gd name="T28" fmla="*/ 178 w 279"/>
                <a:gd name="T29" fmla="*/ 223 h 278"/>
                <a:gd name="T30" fmla="*/ 193 w 279"/>
                <a:gd name="T31" fmla="*/ 223 h 278"/>
                <a:gd name="T32" fmla="*/ 259 w 279"/>
                <a:gd name="T33" fmla="*/ 274 h 278"/>
                <a:gd name="T34" fmla="*/ 274 w 279"/>
                <a:gd name="T35" fmla="*/ 274 h 278"/>
                <a:gd name="T36" fmla="*/ 178 w 279"/>
                <a:gd name="T37" fmla="*/ 193 h 278"/>
                <a:gd name="T38" fmla="*/ 155 w 279"/>
                <a:gd name="T39" fmla="*/ 200 h 278"/>
                <a:gd name="T40" fmla="*/ 95 w 279"/>
                <a:gd name="T41" fmla="*/ 49 h 278"/>
                <a:gd name="T42" fmla="*/ 95 w 279"/>
                <a:gd name="T43" fmla="*/ 80 h 278"/>
                <a:gd name="T44" fmla="*/ 102 w 279"/>
                <a:gd name="T45" fmla="*/ 98 h 278"/>
                <a:gd name="T46" fmla="*/ 125 w 279"/>
                <a:gd name="T47" fmla="*/ 80 h 278"/>
                <a:gd name="T48" fmla="*/ 125 w 279"/>
                <a:gd name="T49" fmla="*/ 110 h 278"/>
                <a:gd name="T50" fmla="*/ 132 w 279"/>
                <a:gd name="T51" fmla="*/ 128 h 278"/>
                <a:gd name="T52" fmla="*/ 155 w 279"/>
                <a:gd name="T53" fmla="*/ 110 h 278"/>
                <a:gd name="T54" fmla="*/ 155 w 279"/>
                <a:gd name="T55" fmla="*/ 140 h 278"/>
                <a:gd name="T56" fmla="*/ 163 w 279"/>
                <a:gd name="T57" fmla="*/ 158 h 278"/>
                <a:gd name="T58" fmla="*/ 185 w 279"/>
                <a:gd name="T59" fmla="*/ 140 h 278"/>
                <a:gd name="T60" fmla="*/ 193 w 279"/>
                <a:gd name="T61" fmla="*/ 163 h 278"/>
                <a:gd name="T62" fmla="*/ 193 w 279"/>
                <a:gd name="T63" fmla="*/ 178 h 278"/>
                <a:gd name="T64" fmla="*/ 185 w 279"/>
                <a:gd name="T65" fmla="*/ 20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278">
                  <a:moveTo>
                    <a:pt x="274" y="259"/>
                  </a:moveTo>
                  <a:cubicBezTo>
                    <a:pt x="215" y="200"/>
                    <a:pt x="215" y="200"/>
                    <a:pt x="215" y="200"/>
                  </a:cubicBezTo>
                  <a:cubicBezTo>
                    <a:pt x="223" y="193"/>
                    <a:pt x="223" y="193"/>
                    <a:pt x="223" y="193"/>
                  </a:cubicBezTo>
                  <a:cubicBezTo>
                    <a:pt x="225" y="191"/>
                    <a:pt x="226" y="188"/>
                    <a:pt x="226" y="185"/>
                  </a:cubicBezTo>
                  <a:cubicBezTo>
                    <a:pt x="226" y="182"/>
                    <a:pt x="225" y="180"/>
                    <a:pt x="223" y="178"/>
                  </a:cubicBezTo>
                  <a:cubicBezTo>
                    <a:pt x="215" y="170"/>
                    <a:pt x="215" y="170"/>
                    <a:pt x="215" y="170"/>
                  </a:cubicBezTo>
                  <a:cubicBezTo>
                    <a:pt x="223" y="163"/>
                    <a:pt x="223" y="163"/>
                    <a:pt x="223" y="163"/>
                  </a:cubicBezTo>
                  <a:cubicBezTo>
                    <a:pt x="225" y="161"/>
                    <a:pt x="226" y="158"/>
                    <a:pt x="226" y="155"/>
                  </a:cubicBezTo>
                  <a:cubicBezTo>
                    <a:pt x="226" y="152"/>
                    <a:pt x="225" y="150"/>
                    <a:pt x="223" y="148"/>
                  </a:cubicBezTo>
                  <a:cubicBezTo>
                    <a:pt x="102" y="27"/>
                    <a:pt x="102" y="27"/>
                    <a:pt x="102" y="27"/>
                  </a:cubicBezTo>
                  <a:cubicBezTo>
                    <a:pt x="98" y="23"/>
                    <a:pt x="91" y="23"/>
                    <a:pt x="87" y="27"/>
                  </a:cubicBezTo>
                  <a:cubicBezTo>
                    <a:pt x="65" y="49"/>
                    <a:pt x="65" y="49"/>
                    <a:pt x="65" y="49"/>
                  </a:cubicBezTo>
                  <a:cubicBezTo>
                    <a:pt x="49" y="34"/>
                    <a:pt x="49" y="34"/>
                    <a:pt x="49" y="34"/>
                  </a:cubicBezTo>
                  <a:cubicBezTo>
                    <a:pt x="65" y="19"/>
                    <a:pt x="65" y="19"/>
                    <a:pt x="65" y="19"/>
                  </a:cubicBezTo>
                  <a:cubicBezTo>
                    <a:pt x="69" y="15"/>
                    <a:pt x="69" y="8"/>
                    <a:pt x="65" y="4"/>
                  </a:cubicBezTo>
                  <a:cubicBezTo>
                    <a:pt x="60" y="0"/>
                    <a:pt x="54" y="0"/>
                    <a:pt x="49" y="4"/>
                  </a:cubicBezTo>
                  <a:cubicBezTo>
                    <a:pt x="4" y="49"/>
                    <a:pt x="4" y="49"/>
                    <a:pt x="4" y="49"/>
                  </a:cubicBezTo>
                  <a:cubicBezTo>
                    <a:pt x="0" y="54"/>
                    <a:pt x="0" y="60"/>
                    <a:pt x="4" y="65"/>
                  </a:cubicBezTo>
                  <a:cubicBezTo>
                    <a:pt x="6" y="67"/>
                    <a:pt x="9" y="68"/>
                    <a:pt x="12" y="68"/>
                  </a:cubicBezTo>
                  <a:cubicBezTo>
                    <a:pt x="15" y="68"/>
                    <a:pt x="17" y="67"/>
                    <a:pt x="19" y="65"/>
                  </a:cubicBezTo>
                  <a:cubicBezTo>
                    <a:pt x="34" y="49"/>
                    <a:pt x="34" y="49"/>
                    <a:pt x="34" y="49"/>
                  </a:cubicBezTo>
                  <a:cubicBezTo>
                    <a:pt x="49" y="65"/>
                    <a:pt x="49" y="65"/>
                    <a:pt x="49" y="65"/>
                  </a:cubicBezTo>
                  <a:cubicBezTo>
                    <a:pt x="27" y="87"/>
                    <a:pt x="27" y="87"/>
                    <a:pt x="27" y="87"/>
                  </a:cubicBezTo>
                  <a:cubicBezTo>
                    <a:pt x="26" y="88"/>
                    <a:pt x="25" y="89"/>
                    <a:pt x="25" y="91"/>
                  </a:cubicBezTo>
                  <a:cubicBezTo>
                    <a:pt x="23" y="93"/>
                    <a:pt x="23" y="96"/>
                    <a:pt x="25" y="99"/>
                  </a:cubicBezTo>
                  <a:cubicBezTo>
                    <a:pt x="25" y="100"/>
                    <a:pt x="26" y="101"/>
                    <a:pt x="27" y="102"/>
                  </a:cubicBezTo>
                  <a:cubicBezTo>
                    <a:pt x="148" y="223"/>
                    <a:pt x="148" y="223"/>
                    <a:pt x="148" y="223"/>
                  </a:cubicBezTo>
                  <a:cubicBezTo>
                    <a:pt x="152" y="227"/>
                    <a:pt x="158" y="227"/>
                    <a:pt x="163" y="223"/>
                  </a:cubicBezTo>
                  <a:cubicBezTo>
                    <a:pt x="170" y="215"/>
                    <a:pt x="170" y="215"/>
                    <a:pt x="170" y="215"/>
                  </a:cubicBezTo>
                  <a:cubicBezTo>
                    <a:pt x="178" y="223"/>
                    <a:pt x="178" y="223"/>
                    <a:pt x="178" y="223"/>
                  </a:cubicBezTo>
                  <a:cubicBezTo>
                    <a:pt x="180" y="225"/>
                    <a:pt x="182" y="226"/>
                    <a:pt x="185" y="226"/>
                  </a:cubicBezTo>
                  <a:cubicBezTo>
                    <a:pt x="188" y="226"/>
                    <a:pt x="191" y="225"/>
                    <a:pt x="193" y="223"/>
                  </a:cubicBezTo>
                  <a:cubicBezTo>
                    <a:pt x="200" y="215"/>
                    <a:pt x="200" y="215"/>
                    <a:pt x="200" y="215"/>
                  </a:cubicBezTo>
                  <a:cubicBezTo>
                    <a:pt x="259" y="274"/>
                    <a:pt x="259" y="274"/>
                    <a:pt x="259" y="274"/>
                  </a:cubicBezTo>
                  <a:cubicBezTo>
                    <a:pt x="261" y="277"/>
                    <a:pt x="264" y="278"/>
                    <a:pt x="267" y="278"/>
                  </a:cubicBezTo>
                  <a:cubicBezTo>
                    <a:pt x="270" y="278"/>
                    <a:pt x="272" y="277"/>
                    <a:pt x="274" y="274"/>
                  </a:cubicBezTo>
                  <a:cubicBezTo>
                    <a:pt x="279" y="270"/>
                    <a:pt x="279" y="264"/>
                    <a:pt x="274" y="259"/>
                  </a:cubicBezTo>
                  <a:close/>
                  <a:moveTo>
                    <a:pt x="178" y="193"/>
                  </a:moveTo>
                  <a:cubicBezTo>
                    <a:pt x="174" y="189"/>
                    <a:pt x="167" y="189"/>
                    <a:pt x="163" y="193"/>
                  </a:cubicBezTo>
                  <a:cubicBezTo>
                    <a:pt x="155" y="200"/>
                    <a:pt x="155" y="200"/>
                    <a:pt x="155" y="200"/>
                  </a:cubicBezTo>
                  <a:cubicBezTo>
                    <a:pt x="49" y="95"/>
                    <a:pt x="49" y="95"/>
                    <a:pt x="49" y="95"/>
                  </a:cubicBezTo>
                  <a:cubicBezTo>
                    <a:pt x="95" y="49"/>
                    <a:pt x="95" y="49"/>
                    <a:pt x="95" y="49"/>
                  </a:cubicBezTo>
                  <a:cubicBezTo>
                    <a:pt x="110" y="65"/>
                    <a:pt x="110" y="65"/>
                    <a:pt x="110" y="65"/>
                  </a:cubicBezTo>
                  <a:cubicBezTo>
                    <a:pt x="95" y="80"/>
                    <a:pt x="95" y="80"/>
                    <a:pt x="95" y="80"/>
                  </a:cubicBezTo>
                  <a:cubicBezTo>
                    <a:pt x="91" y="84"/>
                    <a:pt x="91" y="91"/>
                    <a:pt x="95" y="95"/>
                  </a:cubicBezTo>
                  <a:cubicBezTo>
                    <a:pt x="97" y="97"/>
                    <a:pt x="100" y="98"/>
                    <a:pt x="102" y="98"/>
                  </a:cubicBezTo>
                  <a:cubicBezTo>
                    <a:pt x="105" y="98"/>
                    <a:pt x="108" y="97"/>
                    <a:pt x="110" y="95"/>
                  </a:cubicBezTo>
                  <a:cubicBezTo>
                    <a:pt x="125" y="80"/>
                    <a:pt x="125" y="80"/>
                    <a:pt x="125" y="80"/>
                  </a:cubicBezTo>
                  <a:cubicBezTo>
                    <a:pt x="140" y="95"/>
                    <a:pt x="140" y="95"/>
                    <a:pt x="140" y="95"/>
                  </a:cubicBezTo>
                  <a:cubicBezTo>
                    <a:pt x="125" y="110"/>
                    <a:pt x="125" y="110"/>
                    <a:pt x="125" y="110"/>
                  </a:cubicBezTo>
                  <a:cubicBezTo>
                    <a:pt x="121" y="114"/>
                    <a:pt x="121" y="121"/>
                    <a:pt x="125" y="125"/>
                  </a:cubicBezTo>
                  <a:cubicBezTo>
                    <a:pt x="127" y="127"/>
                    <a:pt x="130" y="128"/>
                    <a:pt x="132" y="128"/>
                  </a:cubicBezTo>
                  <a:cubicBezTo>
                    <a:pt x="135" y="128"/>
                    <a:pt x="138" y="127"/>
                    <a:pt x="140" y="125"/>
                  </a:cubicBezTo>
                  <a:cubicBezTo>
                    <a:pt x="155" y="110"/>
                    <a:pt x="155" y="110"/>
                    <a:pt x="155" y="110"/>
                  </a:cubicBezTo>
                  <a:cubicBezTo>
                    <a:pt x="170" y="125"/>
                    <a:pt x="170" y="125"/>
                    <a:pt x="170" y="125"/>
                  </a:cubicBezTo>
                  <a:cubicBezTo>
                    <a:pt x="155" y="140"/>
                    <a:pt x="155" y="140"/>
                    <a:pt x="155" y="140"/>
                  </a:cubicBezTo>
                  <a:cubicBezTo>
                    <a:pt x="151" y="144"/>
                    <a:pt x="151" y="151"/>
                    <a:pt x="155" y="155"/>
                  </a:cubicBezTo>
                  <a:cubicBezTo>
                    <a:pt x="157" y="157"/>
                    <a:pt x="160" y="158"/>
                    <a:pt x="163" y="158"/>
                  </a:cubicBezTo>
                  <a:cubicBezTo>
                    <a:pt x="165" y="158"/>
                    <a:pt x="168" y="157"/>
                    <a:pt x="170" y="155"/>
                  </a:cubicBezTo>
                  <a:cubicBezTo>
                    <a:pt x="185" y="140"/>
                    <a:pt x="185" y="140"/>
                    <a:pt x="185" y="140"/>
                  </a:cubicBezTo>
                  <a:cubicBezTo>
                    <a:pt x="200" y="155"/>
                    <a:pt x="200" y="155"/>
                    <a:pt x="200" y="155"/>
                  </a:cubicBezTo>
                  <a:cubicBezTo>
                    <a:pt x="193" y="163"/>
                    <a:pt x="193" y="163"/>
                    <a:pt x="193" y="163"/>
                  </a:cubicBezTo>
                  <a:cubicBezTo>
                    <a:pt x="191" y="165"/>
                    <a:pt x="190" y="167"/>
                    <a:pt x="190" y="170"/>
                  </a:cubicBezTo>
                  <a:cubicBezTo>
                    <a:pt x="190" y="173"/>
                    <a:pt x="191" y="176"/>
                    <a:pt x="193" y="178"/>
                  </a:cubicBezTo>
                  <a:cubicBezTo>
                    <a:pt x="200" y="185"/>
                    <a:pt x="200" y="185"/>
                    <a:pt x="200" y="185"/>
                  </a:cubicBezTo>
                  <a:cubicBezTo>
                    <a:pt x="185" y="200"/>
                    <a:pt x="185" y="200"/>
                    <a:pt x="185" y="200"/>
                  </a:cubicBezTo>
                  <a:lnTo>
                    <a:pt x="178" y="19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grpSp>
        <p:nvGrpSpPr>
          <p:cNvPr id="75" name="Group 351"/>
          <p:cNvGrpSpPr>
            <a:grpSpLocks noChangeAspect="1"/>
          </p:cNvGrpSpPr>
          <p:nvPr/>
        </p:nvGrpSpPr>
        <p:grpSpPr bwMode="auto">
          <a:xfrm>
            <a:off x="6633877" y="3040585"/>
            <a:ext cx="756616" cy="758841"/>
            <a:chOff x="2717" y="1172"/>
            <a:chExt cx="340" cy="341"/>
          </a:xfrm>
          <a:solidFill>
            <a:schemeClr val="bg1"/>
          </a:solidFill>
        </p:grpSpPr>
        <p:sp>
          <p:nvSpPr>
            <p:cNvPr id="76" name="Freeform 352"/>
            <p:cNvSpPr>
              <a:spLocks noEditPoints="1"/>
            </p:cNvSpPr>
            <p:nvPr/>
          </p:nvSpPr>
          <p:spPr bwMode="auto">
            <a:xfrm>
              <a:off x="2781" y="1264"/>
              <a:ext cx="212" cy="185"/>
            </a:xfrm>
            <a:custGeom>
              <a:avLst/>
              <a:gdLst>
                <a:gd name="T0" fmla="*/ 298 w 320"/>
                <a:gd name="T1" fmla="*/ 152 h 278"/>
                <a:gd name="T2" fmla="*/ 298 w 320"/>
                <a:gd name="T3" fmla="*/ 107 h 278"/>
                <a:gd name="T4" fmla="*/ 245 w 320"/>
                <a:gd name="T5" fmla="*/ 54 h 278"/>
                <a:gd name="T6" fmla="*/ 192 w 320"/>
                <a:gd name="T7" fmla="*/ 107 h 278"/>
                <a:gd name="T8" fmla="*/ 192 w 320"/>
                <a:gd name="T9" fmla="*/ 203 h 278"/>
                <a:gd name="T10" fmla="*/ 138 w 320"/>
                <a:gd name="T11" fmla="*/ 256 h 278"/>
                <a:gd name="T12" fmla="*/ 85 w 320"/>
                <a:gd name="T13" fmla="*/ 203 h 278"/>
                <a:gd name="T14" fmla="*/ 85 w 320"/>
                <a:gd name="T15" fmla="*/ 149 h 278"/>
                <a:gd name="T16" fmla="*/ 149 w 320"/>
                <a:gd name="T17" fmla="*/ 86 h 278"/>
                <a:gd name="T18" fmla="*/ 149 w 320"/>
                <a:gd name="T19" fmla="*/ 11 h 278"/>
                <a:gd name="T20" fmla="*/ 138 w 320"/>
                <a:gd name="T21" fmla="*/ 0 h 278"/>
                <a:gd name="T22" fmla="*/ 117 w 320"/>
                <a:gd name="T23" fmla="*/ 0 h 278"/>
                <a:gd name="T24" fmla="*/ 106 w 320"/>
                <a:gd name="T25" fmla="*/ 11 h 278"/>
                <a:gd name="T26" fmla="*/ 117 w 320"/>
                <a:gd name="T27" fmla="*/ 22 h 278"/>
                <a:gd name="T28" fmla="*/ 128 w 320"/>
                <a:gd name="T29" fmla="*/ 22 h 278"/>
                <a:gd name="T30" fmla="*/ 128 w 320"/>
                <a:gd name="T31" fmla="*/ 86 h 278"/>
                <a:gd name="T32" fmla="*/ 74 w 320"/>
                <a:gd name="T33" fmla="*/ 128 h 278"/>
                <a:gd name="T34" fmla="*/ 21 w 320"/>
                <a:gd name="T35" fmla="*/ 86 h 278"/>
                <a:gd name="T36" fmla="*/ 21 w 320"/>
                <a:gd name="T37" fmla="*/ 22 h 278"/>
                <a:gd name="T38" fmla="*/ 32 w 320"/>
                <a:gd name="T39" fmla="*/ 22 h 278"/>
                <a:gd name="T40" fmla="*/ 42 w 320"/>
                <a:gd name="T41" fmla="*/ 11 h 278"/>
                <a:gd name="T42" fmla="*/ 32 w 320"/>
                <a:gd name="T43" fmla="*/ 0 h 278"/>
                <a:gd name="T44" fmla="*/ 10 w 320"/>
                <a:gd name="T45" fmla="*/ 0 h 278"/>
                <a:gd name="T46" fmla="*/ 0 w 320"/>
                <a:gd name="T47" fmla="*/ 11 h 278"/>
                <a:gd name="T48" fmla="*/ 0 w 320"/>
                <a:gd name="T49" fmla="*/ 86 h 278"/>
                <a:gd name="T50" fmla="*/ 64 w 320"/>
                <a:gd name="T51" fmla="*/ 149 h 278"/>
                <a:gd name="T52" fmla="*/ 64 w 320"/>
                <a:gd name="T53" fmla="*/ 203 h 278"/>
                <a:gd name="T54" fmla="*/ 138 w 320"/>
                <a:gd name="T55" fmla="*/ 278 h 278"/>
                <a:gd name="T56" fmla="*/ 213 w 320"/>
                <a:gd name="T57" fmla="*/ 203 h 278"/>
                <a:gd name="T58" fmla="*/ 213 w 320"/>
                <a:gd name="T59" fmla="*/ 107 h 278"/>
                <a:gd name="T60" fmla="*/ 245 w 320"/>
                <a:gd name="T61" fmla="*/ 75 h 278"/>
                <a:gd name="T62" fmla="*/ 277 w 320"/>
                <a:gd name="T63" fmla="*/ 107 h 278"/>
                <a:gd name="T64" fmla="*/ 277 w 320"/>
                <a:gd name="T65" fmla="*/ 152 h 278"/>
                <a:gd name="T66" fmla="*/ 256 w 320"/>
                <a:gd name="T67" fmla="*/ 182 h 278"/>
                <a:gd name="T68" fmla="*/ 288 w 320"/>
                <a:gd name="T69" fmla="*/ 214 h 278"/>
                <a:gd name="T70" fmla="*/ 320 w 320"/>
                <a:gd name="T71" fmla="*/ 182 h 278"/>
                <a:gd name="T72" fmla="*/ 298 w 320"/>
                <a:gd name="T73" fmla="*/ 152 h 278"/>
                <a:gd name="T74" fmla="*/ 288 w 320"/>
                <a:gd name="T75" fmla="*/ 192 h 278"/>
                <a:gd name="T76" fmla="*/ 277 w 320"/>
                <a:gd name="T77" fmla="*/ 182 h 278"/>
                <a:gd name="T78" fmla="*/ 288 w 320"/>
                <a:gd name="T79" fmla="*/ 171 h 278"/>
                <a:gd name="T80" fmla="*/ 298 w 320"/>
                <a:gd name="T81" fmla="*/ 182 h 278"/>
                <a:gd name="T82" fmla="*/ 288 w 320"/>
                <a:gd name="T83" fmla="*/ 1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0" h="278">
                  <a:moveTo>
                    <a:pt x="298" y="152"/>
                  </a:moveTo>
                  <a:cubicBezTo>
                    <a:pt x="298" y="107"/>
                    <a:pt x="298" y="107"/>
                    <a:pt x="298" y="107"/>
                  </a:cubicBezTo>
                  <a:cubicBezTo>
                    <a:pt x="298" y="78"/>
                    <a:pt x="274" y="54"/>
                    <a:pt x="245" y="54"/>
                  </a:cubicBezTo>
                  <a:cubicBezTo>
                    <a:pt x="216" y="54"/>
                    <a:pt x="192" y="78"/>
                    <a:pt x="192" y="107"/>
                  </a:cubicBezTo>
                  <a:cubicBezTo>
                    <a:pt x="192" y="203"/>
                    <a:pt x="192" y="203"/>
                    <a:pt x="192" y="203"/>
                  </a:cubicBezTo>
                  <a:cubicBezTo>
                    <a:pt x="192" y="232"/>
                    <a:pt x="168" y="256"/>
                    <a:pt x="138" y="256"/>
                  </a:cubicBezTo>
                  <a:cubicBezTo>
                    <a:pt x="109" y="256"/>
                    <a:pt x="85" y="232"/>
                    <a:pt x="85" y="203"/>
                  </a:cubicBezTo>
                  <a:cubicBezTo>
                    <a:pt x="85" y="149"/>
                    <a:pt x="85" y="149"/>
                    <a:pt x="85" y="149"/>
                  </a:cubicBezTo>
                  <a:cubicBezTo>
                    <a:pt x="117" y="144"/>
                    <a:pt x="149" y="118"/>
                    <a:pt x="149" y="86"/>
                  </a:cubicBezTo>
                  <a:cubicBezTo>
                    <a:pt x="149" y="11"/>
                    <a:pt x="149" y="11"/>
                    <a:pt x="149" y="11"/>
                  </a:cubicBezTo>
                  <a:cubicBezTo>
                    <a:pt x="149" y="5"/>
                    <a:pt x="144" y="0"/>
                    <a:pt x="138" y="0"/>
                  </a:cubicBezTo>
                  <a:cubicBezTo>
                    <a:pt x="117" y="0"/>
                    <a:pt x="117" y="0"/>
                    <a:pt x="117" y="0"/>
                  </a:cubicBezTo>
                  <a:cubicBezTo>
                    <a:pt x="111" y="0"/>
                    <a:pt x="106" y="5"/>
                    <a:pt x="106" y="11"/>
                  </a:cubicBezTo>
                  <a:cubicBezTo>
                    <a:pt x="106" y="17"/>
                    <a:pt x="111" y="22"/>
                    <a:pt x="117" y="22"/>
                  </a:cubicBezTo>
                  <a:cubicBezTo>
                    <a:pt x="128" y="22"/>
                    <a:pt x="128" y="22"/>
                    <a:pt x="128" y="22"/>
                  </a:cubicBezTo>
                  <a:cubicBezTo>
                    <a:pt x="128" y="86"/>
                    <a:pt x="128" y="86"/>
                    <a:pt x="128" y="86"/>
                  </a:cubicBezTo>
                  <a:cubicBezTo>
                    <a:pt x="128" y="109"/>
                    <a:pt x="98" y="128"/>
                    <a:pt x="74" y="128"/>
                  </a:cubicBezTo>
                  <a:cubicBezTo>
                    <a:pt x="50" y="128"/>
                    <a:pt x="21" y="109"/>
                    <a:pt x="21" y="86"/>
                  </a:cubicBezTo>
                  <a:cubicBezTo>
                    <a:pt x="21" y="22"/>
                    <a:pt x="21" y="22"/>
                    <a:pt x="21" y="22"/>
                  </a:cubicBezTo>
                  <a:cubicBezTo>
                    <a:pt x="32" y="22"/>
                    <a:pt x="32" y="22"/>
                    <a:pt x="32" y="22"/>
                  </a:cubicBezTo>
                  <a:cubicBezTo>
                    <a:pt x="38" y="22"/>
                    <a:pt x="42" y="17"/>
                    <a:pt x="42" y="11"/>
                  </a:cubicBezTo>
                  <a:cubicBezTo>
                    <a:pt x="42" y="5"/>
                    <a:pt x="38" y="0"/>
                    <a:pt x="32" y="0"/>
                  </a:cubicBezTo>
                  <a:cubicBezTo>
                    <a:pt x="10" y="0"/>
                    <a:pt x="10" y="0"/>
                    <a:pt x="10" y="0"/>
                  </a:cubicBezTo>
                  <a:cubicBezTo>
                    <a:pt x="4" y="0"/>
                    <a:pt x="0" y="5"/>
                    <a:pt x="0" y="11"/>
                  </a:cubicBezTo>
                  <a:cubicBezTo>
                    <a:pt x="0" y="86"/>
                    <a:pt x="0" y="86"/>
                    <a:pt x="0" y="86"/>
                  </a:cubicBezTo>
                  <a:cubicBezTo>
                    <a:pt x="0" y="118"/>
                    <a:pt x="32" y="144"/>
                    <a:pt x="64" y="149"/>
                  </a:cubicBezTo>
                  <a:cubicBezTo>
                    <a:pt x="64" y="203"/>
                    <a:pt x="64" y="203"/>
                    <a:pt x="64" y="203"/>
                  </a:cubicBezTo>
                  <a:cubicBezTo>
                    <a:pt x="64" y="244"/>
                    <a:pt x="97" y="278"/>
                    <a:pt x="138" y="278"/>
                  </a:cubicBezTo>
                  <a:cubicBezTo>
                    <a:pt x="180" y="278"/>
                    <a:pt x="213" y="244"/>
                    <a:pt x="213" y="203"/>
                  </a:cubicBezTo>
                  <a:cubicBezTo>
                    <a:pt x="213" y="107"/>
                    <a:pt x="213" y="107"/>
                    <a:pt x="213" y="107"/>
                  </a:cubicBezTo>
                  <a:cubicBezTo>
                    <a:pt x="213" y="89"/>
                    <a:pt x="227" y="75"/>
                    <a:pt x="245" y="75"/>
                  </a:cubicBezTo>
                  <a:cubicBezTo>
                    <a:pt x="263" y="75"/>
                    <a:pt x="277" y="89"/>
                    <a:pt x="277" y="107"/>
                  </a:cubicBezTo>
                  <a:cubicBezTo>
                    <a:pt x="277" y="152"/>
                    <a:pt x="277" y="152"/>
                    <a:pt x="277" y="152"/>
                  </a:cubicBezTo>
                  <a:cubicBezTo>
                    <a:pt x="265" y="156"/>
                    <a:pt x="256" y="168"/>
                    <a:pt x="256" y="182"/>
                  </a:cubicBezTo>
                  <a:cubicBezTo>
                    <a:pt x="256" y="199"/>
                    <a:pt x="270" y="214"/>
                    <a:pt x="288" y="214"/>
                  </a:cubicBezTo>
                  <a:cubicBezTo>
                    <a:pt x="305" y="214"/>
                    <a:pt x="320" y="199"/>
                    <a:pt x="320" y="182"/>
                  </a:cubicBezTo>
                  <a:cubicBezTo>
                    <a:pt x="320" y="168"/>
                    <a:pt x="311" y="156"/>
                    <a:pt x="298" y="152"/>
                  </a:cubicBezTo>
                  <a:close/>
                  <a:moveTo>
                    <a:pt x="288" y="192"/>
                  </a:moveTo>
                  <a:cubicBezTo>
                    <a:pt x="282" y="192"/>
                    <a:pt x="277" y="188"/>
                    <a:pt x="277" y="182"/>
                  </a:cubicBezTo>
                  <a:cubicBezTo>
                    <a:pt x="277" y="176"/>
                    <a:pt x="282" y="171"/>
                    <a:pt x="288" y="171"/>
                  </a:cubicBezTo>
                  <a:cubicBezTo>
                    <a:pt x="294" y="171"/>
                    <a:pt x="298" y="176"/>
                    <a:pt x="298" y="182"/>
                  </a:cubicBezTo>
                  <a:cubicBezTo>
                    <a:pt x="298" y="188"/>
                    <a:pt x="294" y="192"/>
                    <a:pt x="288" y="1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77" name="Freeform 353"/>
            <p:cNvSpPr>
              <a:spLocks noEditPoints="1"/>
            </p:cNvSpPr>
            <p:nvPr/>
          </p:nvSpPr>
          <p:spPr bwMode="auto">
            <a:xfrm>
              <a:off x="2717" y="1172"/>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grpSp>
        <p:nvGrpSpPr>
          <p:cNvPr id="84" name="Group 763"/>
          <p:cNvGrpSpPr>
            <a:grpSpLocks noChangeAspect="1"/>
          </p:cNvGrpSpPr>
          <p:nvPr/>
        </p:nvGrpSpPr>
        <p:grpSpPr bwMode="gray">
          <a:xfrm>
            <a:off x="6617892" y="3992042"/>
            <a:ext cx="781838" cy="779546"/>
            <a:chOff x="3203" y="3365"/>
            <a:chExt cx="341" cy="340"/>
          </a:xfrm>
          <a:solidFill>
            <a:schemeClr val="bg1"/>
          </a:solidFill>
        </p:grpSpPr>
        <p:sp>
          <p:nvSpPr>
            <p:cNvPr id="85" name="Freeform 764"/>
            <p:cNvSpPr>
              <a:spLocks noEditPoints="1"/>
            </p:cNvSpPr>
            <p:nvPr/>
          </p:nvSpPr>
          <p:spPr bwMode="gray">
            <a:xfrm>
              <a:off x="3295" y="3429"/>
              <a:ext cx="156" cy="212"/>
            </a:xfrm>
            <a:custGeom>
              <a:avLst/>
              <a:gdLst>
                <a:gd name="T0" fmla="*/ 11 w 235"/>
                <a:gd name="T1" fmla="*/ 0 h 320"/>
                <a:gd name="T2" fmla="*/ 0 w 235"/>
                <a:gd name="T3" fmla="*/ 309 h 320"/>
                <a:gd name="T4" fmla="*/ 224 w 235"/>
                <a:gd name="T5" fmla="*/ 320 h 320"/>
                <a:gd name="T6" fmla="*/ 235 w 235"/>
                <a:gd name="T7" fmla="*/ 10 h 320"/>
                <a:gd name="T8" fmla="*/ 214 w 235"/>
                <a:gd name="T9" fmla="*/ 298 h 320"/>
                <a:gd name="T10" fmla="*/ 22 w 235"/>
                <a:gd name="T11" fmla="*/ 21 h 320"/>
                <a:gd name="T12" fmla="*/ 214 w 235"/>
                <a:gd name="T13" fmla="*/ 298 h 320"/>
                <a:gd name="T14" fmla="*/ 182 w 235"/>
                <a:gd name="T15" fmla="*/ 106 h 320"/>
                <a:gd name="T16" fmla="*/ 192 w 235"/>
                <a:gd name="T17" fmla="*/ 53 h 320"/>
                <a:gd name="T18" fmla="*/ 54 w 235"/>
                <a:gd name="T19" fmla="*/ 42 h 320"/>
                <a:gd name="T20" fmla="*/ 43 w 235"/>
                <a:gd name="T21" fmla="*/ 96 h 320"/>
                <a:gd name="T22" fmla="*/ 64 w 235"/>
                <a:gd name="T23" fmla="*/ 64 h 320"/>
                <a:gd name="T24" fmla="*/ 171 w 235"/>
                <a:gd name="T25" fmla="*/ 85 h 320"/>
                <a:gd name="T26" fmla="*/ 64 w 235"/>
                <a:gd name="T27" fmla="*/ 64 h 320"/>
                <a:gd name="T28" fmla="*/ 54 w 235"/>
                <a:gd name="T29" fmla="*/ 128 h 320"/>
                <a:gd name="T30" fmla="*/ 54 w 235"/>
                <a:gd name="T31" fmla="*/ 149 h 320"/>
                <a:gd name="T32" fmla="*/ 107 w 235"/>
                <a:gd name="T33" fmla="*/ 138 h 320"/>
                <a:gd name="T34" fmla="*/ 86 w 235"/>
                <a:gd name="T35" fmla="*/ 138 h 320"/>
                <a:gd name="T36" fmla="*/ 107 w 235"/>
                <a:gd name="T37" fmla="*/ 138 h 320"/>
                <a:gd name="T38" fmla="*/ 139 w 235"/>
                <a:gd name="T39" fmla="*/ 149 h 320"/>
                <a:gd name="T40" fmla="*/ 139 w 235"/>
                <a:gd name="T41" fmla="*/ 128 h 320"/>
                <a:gd name="T42" fmla="*/ 192 w 235"/>
                <a:gd name="T43" fmla="*/ 138 h 320"/>
                <a:gd name="T44" fmla="*/ 171 w 235"/>
                <a:gd name="T45" fmla="*/ 138 h 320"/>
                <a:gd name="T46" fmla="*/ 192 w 235"/>
                <a:gd name="T47" fmla="*/ 138 h 320"/>
                <a:gd name="T48" fmla="*/ 54 w 235"/>
                <a:gd name="T49" fmla="*/ 170 h 320"/>
                <a:gd name="T50" fmla="*/ 54 w 235"/>
                <a:gd name="T51" fmla="*/ 192 h 320"/>
                <a:gd name="T52" fmla="*/ 107 w 235"/>
                <a:gd name="T53" fmla="*/ 181 h 320"/>
                <a:gd name="T54" fmla="*/ 86 w 235"/>
                <a:gd name="T55" fmla="*/ 181 h 320"/>
                <a:gd name="T56" fmla="*/ 107 w 235"/>
                <a:gd name="T57" fmla="*/ 181 h 320"/>
                <a:gd name="T58" fmla="*/ 139 w 235"/>
                <a:gd name="T59" fmla="*/ 192 h 320"/>
                <a:gd name="T60" fmla="*/ 139 w 235"/>
                <a:gd name="T61" fmla="*/ 170 h 320"/>
                <a:gd name="T62" fmla="*/ 192 w 235"/>
                <a:gd name="T63" fmla="*/ 181 h 320"/>
                <a:gd name="T64" fmla="*/ 171 w 235"/>
                <a:gd name="T65" fmla="*/ 181 h 320"/>
                <a:gd name="T66" fmla="*/ 192 w 235"/>
                <a:gd name="T67" fmla="*/ 181 h 320"/>
                <a:gd name="T68" fmla="*/ 54 w 235"/>
                <a:gd name="T69" fmla="*/ 213 h 320"/>
                <a:gd name="T70" fmla="*/ 54 w 235"/>
                <a:gd name="T71" fmla="*/ 234 h 320"/>
                <a:gd name="T72" fmla="*/ 107 w 235"/>
                <a:gd name="T73" fmla="*/ 224 h 320"/>
                <a:gd name="T74" fmla="*/ 86 w 235"/>
                <a:gd name="T75" fmla="*/ 224 h 320"/>
                <a:gd name="T76" fmla="*/ 107 w 235"/>
                <a:gd name="T77" fmla="*/ 224 h 320"/>
                <a:gd name="T78" fmla="*/ 139 w 235"/>
                <a:gd name="T79" fmla="*/ 234 h 320"/>
                <a:gd name="T80" fmla="*/ 139 w 235"/>
                <a:gd name="T81" fmla="*/ 213 h 320"/>
                <a:gd name="T82" fmla="*/ 192 w 235"/>
                <a:gd name="T83" fmla="*/ 224 h 320"/>
                <a:gd name="T84" fmla="*/ 182 w 235"/>
                <a:gd name="T85" fmla="*/ 277 h 320"/>
                <a:gd name="T86" fmla="*/ 171 w 235"/>
                <a:gd name="T87" fmla="*/ 224 h 320"/>
                <a:gd name="T88" fmla="*/ 192 w 235"/>
                <a:gd name="T89" fmla="*/ 224 h 320"/>
                <a:gd name="T90" fmla="*/ 54 w 235"/>
                <a:gd name="T91" fmla="*/ 256 h 320"/>
                <a:gd name="T92" fmla="*/ 54 w 235"/>
                <a:gd name="T93" fmla="*/ 277 h 320"/>
                <a:gd name="T94" fmla="*/ 107 w 235"/>
                <a:gd name="T95" fmla="*/ 266 h 320"/>
                <a:gd name="T96" fmla="*/ 86 w 235"/>
                <a:gd name="T97" fmla="*/ 266 h 320"/>
                <a:gd name="T98" fmla="*/ 107 w 235"/>
                <a:gd name="T99" fmla="*/ 266 h 320"/>
                <a:gd name="T100" fmla="*/ 139 w 235"/>
                <a:gd name="T101" fmla="*/ 277 h 320"/>
                <a:gd name="T102" fmla="*/ 139 w 235"/>
                <a:gd name="T10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5" h="320">
                  <a:moveTo>
                    <a:pt x="224" y="0"/>
                  </a:move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10"/>
                    <a:pt x="235" y="10"/>
                    <a:pt x="235" y="10"/>
                  </a:cubicBezTo>
                  <a:cubicBezTo>
                    <a:pt x="235" y="4"/>
                    <a:pt x="230" y="0"/>
                    <a:pt x="224" y="0"/>
                  </a:cubicBezTo>
                  <a:close/>
                  <a:moveTo>
                    <a:pt x="214" y="298"/>
                  </a:moveTo>
                  <a:cubicBezTo>
                    <a:pt x="22" y="298"/>
                    <a:pt x="22" y="298"/>
                    <a:pt x="22" y="298"/>
                  </a:cubicBezTo>
                  <a:cubicBezTo>
                    <a:pt x="22" y="21"/>
                    <a:pt x="22" y="21"/>
                    <a:pt x="22" y="21"/>
                  </a:cubicBezTo>
                  <a:cubicBezTo>
                    <a:pt x="214" y="21"/>
                    <a:pt x="214" y="21"/>
                    <a:pt x="214" y="21"/>
                  </a:cubicBezTo>
                  <a:lnTo>
                    <a:pt x="214" y="298"/>
                  </a:lnTo>
                  <a:close/>
                  <a:moveTo>
                    <a:pt x="54" y="106"/>
                  </a:moveTo>
                  <a:cubicBezTo>
                    <a:pt x="182" y="106"/>
                    <a:pt x="182" y="106"/>
                    <a:pt x="182" y="106"/>
                  </a:cubicBezTo>
                  <a:cubicBezTo>
                    <a:pt x="188" y="106"/>
                    <a:pt x="192" y="102"/>
                    <a:pt x="192" y="96"/>
                  </a:cubicBezTo>
                  <a:cubicBezTo>
                    <a:pt x="192" y="53"/>
                    <a:pt x="192" y="53"/>
                    <a:pt x="192" y="53"/>
                  </a:cubicBezTo>
                  <a:cubicBezTo>
                    <a:pt x="192" y="47"/>
                    <a:pt x="188" y="42"/>
                    <a:pt x="182" y="42"/>
                  </a:cubicBezTo>
                  <a:cubicBezTo>
                    <a:pt x="54" y="42"/>
                    <a:pt x="54" y="42"/>
                    <a:pt x="54" y="42"/>
                  </a:cubicBezTo>
                  <a:cubicBezTo>
                    <a:pt x="48" y="42"/>
                    <a:pt x="43" y="47"/>
                    <a:pt x="43" y="53"/>
                  </a:cubicBezTo>
                  <a:cubicBezTo>
                    <a:pt x="43" y="96"/>
                    <a:pt x="43" y="96"/>
                    <a:pt x="43" y="96"/>
                  </a:cubicBezTo>
                  <a:cubicBezTo>
                    <a:pt x="43" y="102"/>
                    <a:pt x="48" y="106"/>
                    <a:pt x="54" y="106"/>
                  </a:cubicBezTo>
                  <a:close/>
                  <a:moveTo>
                    <a:pt x="64" y="64"/>
                  </a:moveTo>
                  <a:cubicBezTo>
                    <a:pt x="171" y="64"/>
                    <a:pt x="171" y="64"/>
                    <a:pt x="171" y="64"/>
                  </a:cubicBezTo>
                  <a:cubicBezTo>
                    <a:pt x="171" y="85"/>
                    <a:pt x="171" y="85"/>
                    <a:pt x="171" y="85"/>
                  </a:cubicBezTo>
                  <a:cubicBezTo>
                    <a:pt x="64" y="85"/>
                    <a:pt x="64" y="85"/>
                    <a:pt x="64" y="85"/>
                  </a:cubicBezTo>
                  <a:lnTo>
                    <a:pt x="64" y="64"/>
                  </a:lnTo>
                  <a:close/>
                  <a:moveTo>
                    <a:pt x="43" y="138"/>
                  </a:moveTo>
                  <a:cubicBezTo>
                    <a:pt x="43" y="132"/>
                    <a:pt x="48" y="128"/>
                    <a:pt x="54" y="128"/>
                  </a:cubicBezTo>
                  <a:cubicBezTo>
                    <a:pt x="60" y="128"/>
                    <a:pt x="64" y="132"/>
                    <a:pt x="64" y="138"/>
                  </a:cubicBezTo>
                  <a:cubicBezTo>
                    <a:pt x="64" y="144"/>
                    <a:pt x="60" y="149"/>
                    <a:pt x="54" y="149"/>
                  </a:cubicBezTo>
                  <a:cubicBezTo>
                    <a:pt x="48" y="149"/>
                    <a:pt x="43" y="144"/>
                    <a:pt x="43" y="138"/>
                  </a:cubicBezTo>
                  <a:close/>
                  <a:moveTo>
                    <a:pt x="107" y="138"/>
                  </a:moveTo>
                  <a:cubicBezTo>
                    <a:pt x="107" y="144"/>
                    <a:pt x="102" y="149"/>
                    <a:pt x="96" y="149"/>
                  </a:cubicBezTo>
                  <a:cubicBezTo>
                    <a:pt x="90" y="149"/>
                    <a:pt x="86" y="144"/>
                    <a:pt x="86" y="138"/>
                  </a:cubicBezTo>
                  <a:cubicBezTo>
                    <a:pt x="86" y="132"/>
                    <a:pt x="90" y="128"/>
                    <a:pt x="96" y="128"/>
                  </a:cubicBezTo>
                  <a:cubicBezTo>
                    <a:pt x="102" y="128"/>
                    <a:pt x="107" y="132"/>
                    <a:pt x="107" y="138"/>
                  </a:cubicBezTo>
                  <a:close/>
                  <a:moveTo>
                    <a:pt x="150" y="138"/>
                  </a:moveTo>
                  <a:cubicBezTo>
                    <a:pt x="150" y="144"/>
                    <a:pt x="145" y="149"/>
                    <a:pt x="139" y="149"/>
                  </a:cubicBezTo>
                  <a:cubicBezTo>
                    <a:pt x="133" y="149"/>
                    <a:pt x="128" y="144"/>
                    <a:pt x="128" y="138"/>
                  </a:cubicBezTo>
                  <a:cubicBezTo>
                    <a:pt x="128" y="132"/>
                    <a:pt x="133" y="128"/>
                    <a:pt x="139" y="128"/>
                  </a:cubicBezTo>
                  <a:cubicBezTo>
                    <a:pt x="145" y="128"/>
                    <a:pt x="150" y="132"/>
                    <a:pt x="150" y="138"/>
                  </a:cubicBezTo>
                  <a:close/>
                  <a:moveTo>
                    <a:pt x="192" y="138"/>
                  </a:moveTo>
                  <a:cubicBezTo>
                    <a:pt x="192" y="144"/>
                    <a:pt x="188" y="149"/>
                    <a:pt x="182" y="149"/>
                  </a:cubicBezTo>
                  <a:cubicBezTo>
                    <a:pt x="176" y="149"/>
                    <a:pt x="171" y="144"/>
                    <a:pt x="171" y="138"/>
                  </a:cubicBezTo>
                  <a:cubicBezTo>
                    <a:pt x="171" y="132"/>
                    <a:pt x="176" y="128"/>
                    <a:pt x="182" y="128"/>
                  </a:cubicBezTo>
                  <a:cubicBezTo>
                    <a:pt x="188" y="128"/>
                    <a:pt x="192" y="132"/>
                    <a:pt x="192" y="138"/>
                  </a:cubicBezTo>
                  <a:close/>
                  <a:moveTo>
                    <a:pt x="43" y="181"/>
                  </a:moveTo>
                  <a:cubicBezTo>
                    <a:pt x="43" y="175"/>
                    <a:pt x="48" y="170"/>
                    <a:pt x="54" y="170"/>
                  </a:cubicBezTo>
                  <a:cubicBezTo>
                    <a:pt x="60" y="170"/>
                    <a:pt x="64" y="175"/>
                    <a:pt x="64" y="181"/>
                  </a:cubicBezTo>
                  <a:cubicBezTo>
                    <a:pt x="64" y="187"/>
                    <a:pt x="60" y="192"/>
                    <a:pt x="54" y="192"/>
                  </a:cubicBezTo>
                  <a:cubicBezTo>
                    <a:pt x="48" y="192"/>
                    <a:pt x="43" y="187"/>
                    <a:pt x="43" y="181"/>
                  </a:cubicBezTo>
                  <a:close/>
                  <a:moveTo>
                    <a:pt x="107" y="181"/>
                  </a:moveTo>
                  <a:cubicBezTo>
                    <a:pt x="107" y="187"/>
                    <a:pt x="102" y="192"/>
                    <a:pt x="96" y="192"/>
                  </a:cubicBezTo>
                  <a:cubicBezTo>
                    <a:pt x="90" y="192"/>
                    <a:pt x="86" y="187"/>
                    <a:pt x="86" y="181"/>
                  </a:cubicBezTo>
                  <a:cubicBezTo>
                    <a:pt x="86" y="175"/>
                    <a:pt x="90" y="170"/>
                    <a:pt x="96" y="170"/>
                  </a:cubicBezTo>
                  <a:cubicBezTo>
                    <a:pt x="102" y="170"/>
                    <a:pt x="107" y="175"/>
                    <a:pt x="107" y="181"/>
                  </a:cubicBezTo>
                  <a:close/>
                  <a:moveTo>
                    <a:pt x="150" y="181"/>
                  </a:moveTo>
                  <a:cubicBezTo>
                    <a:pt x="150" y="187"/>
                    <a:pt x="145" y="192"/>
                    <a:pt x="139" y="192"/>
                  </a:cubicBezTo>
                  <a:cubicBezTo>
                    <a:pt x="133" y="192"/>
                    <a:pt x="128" y="187"/>
                    <a:pt x="128" y="181"/>
                  </a:cubicBezTo>
                  <a:cubicBezTo>
                    <a:pt x="128" y="175"/>
                    <a:pt x="133" y="170"/>
                    <a:pt x="139" y="170"/>
                  </a:cubicBezTo>
                  <a:cubicBezTo>
                    <a:pt x="145" y="170"/>
                    <a:pt x="150" y="175"/>
                    <a:pt x="150" y="181"/>
                  </a:cubicBezTo>
                  <a:close/>
                  <a:moveTo>
                    <a:pt x="192" y="181"/>
                  </a:moveTo>
                  <a:cubicBezTo>
                    <a:pt x="192" y="187"/>
                    <a:pt x="188" y="192"/>
                    <a:pt x="182" y="192"/>
                  </a:cubicBezTo>
                  <a:cubicBezTo>
                    <a:pt x="176" y="192"/>
                    <a:pt x="171" y="187"/>
                    <a:pt x="171" y="181"/>
                  </a:cubicBezTo>
                  <a:cubicBezTo>
                    <a:pt x="171" y="175"/>
                    <a:pt x="176" y="170"/>
                    <a:pt x="182" y="170"/>
                  </a:cubicBezTo>
                  <a:cubicBezTo>
                    <a:pt x="188" y="170"/>
                    <a:pt x="192" y="175"/>
                    <a:pt x="192" y="181"/>
                  </a:cubicBezTo>
                  <a:close/>
                  <a:moveTo>
                    <a:pt x="43" y="224"/>
                  </a:moveTo>
                  <a:cubicBezTo>
                    <a:pt x="43" y="218"/>
                    <a:pt x="48" y="213"/>
                    <a:pt x="54" y="213"/>
                  </a:cubicBezTo>
                  <a:cubicBezTo>
                    <a:pt x="60" y="213"/>
                    <a:pt x="64" y="218"/>
                    <a:pt x="64" y="224"/>
                  </a:cubicBezTo>
                  <a:cubicBezTo>
                    <a:pt x="64" y="230"/>
                    <a:pt x="60" y="234"/>
                    <a:pt x="54" y="234"/>
                  </a:cubicBezTo>
                  <a:cubicBezTo>
                    <a:pt x="48" y="234"/>
                    <a:pt x="43" y="230"/>
                    <a:pt x="43" y="224"/>
                  </a:cubicBezTo>
                  <a:close/>
                  <a:moveTo>
                    <a:pt x="107" y="224"/>
                  </a:moveTo>
                  <a:cubicBezTo>
                    <a:pt x="107" y="230"/>
                    <a:pt x="102" y="234"/>
                    <a:pt x="96" y="234"/>
                  </a:cubicBezTo>
                  <a:cubicBezTo>
                    <a:pt x="90" y="234"/>
                    <a:pt x="86" y="230"/>
                    <a:pt x="86" y="224"/>
                  </a:cubicBezTo>
                  <a:cubicBezTo>
                    <a:pt x="86" y="218"/>
                    <a:pt x="90" y="213"/>
                    <a:pt x="96" y="213"/>
                  </a:cubicBezTo>
                  <a:cubicBezTo>
                    <a:pt x="102" y="213"/>
                    <a:pt x="107" y="218"/>
                    <a:pt x="107" y="224"/>
                  </a:cubicBezTo>
                  <a:close/>
                  <a:moveTo>
                    <a:pt x="150" y="224"/>
                  </a:moveTo>
                  <a:cubicBezTo>
                    <a:pt x="150" y="230"/>
                    <a:pt x="145" y="234"/>
                    <a:pt x="139" y="234"/>
                  </a:cubicBezTo>
                  <a:cubicBezTo>
                    <a:pt x="133" y="234"/>
                    <a:pt x="128" y="230"/>
                    <a:pt x="128" y="224"/>
                  </a:cubicBezTo>
                  <a:cubicBezTo>
                    <a:pt x="128" y="218"/>
                    <a:pt x="133" y="213"/>
                    <a:pt x="139" y="213"/>
                  </a:cubicBezTo>
                  <a:cubicBezTo>
                    <a:pt x="145" y="213"/>
                    <a:pt x="150" y="218"/>
                    <a:pt x="150" y="224"/>
                  </a:cubicBezTo>
                  <a:close/>
                  <a:moveTo>
                    <a:pt x="192" y="224"/>
                  </a:moveTo>
                  <a:cubicBezTo>
                    <a:pt x="192" y="266"/>
                    <a:pt x="192" y="266"/>
                    <a:pt x="192" y="266"/>
                  </a:cubicBezTo>
                  <a:cubicBezTo>
                    <a:pt x="192" y="272"/>
                    <a:pt x="188" y="277"/>
                    <a:pt x="182" y="277"/>
                  </a:cubicBezTo>
                  <a:cubicBezTo>
                    <a:pt x="176" y="277"/>
                    <a:pt x="171" y="272"/>
                    <a:pt x="171" y="266"/>
                  </a:cubicBezTo>
                  <a:cubicBezTo>
                    <a:pt x="171" y="224"/>
                    <a:pt x="171" y="224"/>
                    <a:pt x="171" y="224"/>
                  </a:cubicBezTo>
                  <a:cubicBezTo>
                    <a:pt x="171" y="218"/>
                    <a:pt x="176" y="213"/>
                    <a:pt x="182" y="213"/>
                  </a:cubicBezTo>
                  <a:cubicBezTo>
                    <a:pt x="188" y="213"/>
                    <a:pt x="192" y="218"/>
                    <a:pt x="192" y="224"/>
                  </a:cubicBezTo>
                  <a:close/>
                  <a:moveTo>
                    <a:pt x="43" y="266"/>
                  </a:moveTo>
                  <a:cubicBezTo>
                    <a:pt x="43" y="260"/>
                    <a:pt x="48" y="256"/>
                    <a:pt x="54" y="256"/>
                  </a:cubicBezTo>
                  <a:cubicBezTo>
                    <a:pt x="60" y="256"/>
                    <a:pt x="64" y="260"/>
                    <a:pt x="64" y="266"/>
                  </a:cubicBezTo>
                  <a:cubicBezTo>
                    <a:pt x="64" y="272"/>
                    <a:pt x="60" y="277"/>
                    <a:pt x="54" y="277"/>
                  </a:cubicBezTo>
                  <a:cubicBezTo>
                    <a:pt x="48" y="277"/>
                    <a:pt x="43" y="272"/>
                    <a:pt x="43" y="266"/>
                  </a:cubicBezTo>
                  <a:close/>
                  <a:moveTo>
                    <a:pt x="107" y="266"/>
                  </a:moveTo>
                  <a:cubicBezTo>
                    <a:pt x="107" y="272"/>
                    <a:pt x="102" y="277"/>
                    <a:pt x="96" y="277"/>
                  </a:cubicBezTo>
                  <a:cubicBezTo>
                    <a:pt x="90" y="277"/>
                    <a:pt x="86" y="272"/>
                    <a:pt x="86" y="266"/>
                  </a:cubicBezTo>
                  <a:cubicBezTo>
                    <a:pt x="86" y="260"/>
                    <a:pt x="90" y="256"/>
                    <a:pt x="96" y="256"/>
                  </a:cubicBezTo>
                  <a:cubicBezTo>
                    <a:pt x="102" y="256"/>
                    <a:pt x="107" y="260"/>
                    <a:pt x="107" y="266"/>
                  </a:cubicBezTo>
                  <a:close/>
                  <a:moveTo>
                    <a:pt x="150" y="266"/>
                  </a:moveTo>
                  <a:cubicBezTo>
                    <a:pt x="150" y="272"/>
                    <a:pt x="145" y="277"/>
                    <a:pt x="139" y="277"/>
                  </a:cubicBezTo>
                  <a:cubicBezTo>
                    <a:pt x="133" y="277"/>
                    <a:pt x="128" y="272"/>
                    <a:pt x="128" y="266"/>
                  </a:cubicBezTo>
                  <a:cubicBezTo>
                    <a:pt x="128" y="260"/>
                    <a:pt x="133" y="256"/>
                    <a:pt x="139" y="256"/>
                  </a:cubicBezTo>
                  <a:cubicBezTo>
                    <a:pt x="145" y="256"/>
                    <a:pt x="150" y="260"/>
                    <a:pt x="150"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86" name="Freeform 765"/>
            <p:cNvSpPr>
              <a:spLocks noEditPoints="1"/>
            </p:cNvSpPr>
            <p:nvPr/>
          </p:nvSpPr>
          <p:spPr bwMode="gray">
            <a:xfrm>
              <a:off x="3203" y="3365"/>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grpSp>
        <p:nvGrpSpPr>
          <p:cNvPr id="90" name="Group 282"/>
          <p:cNvGrpSpPr>
            <a:grpSpLocks noChangeAspect="1"/>
          </p:cNvGrpSpPr>
          <p:nvPr/>
        </p:nvGrpSpPr>
        <p:grpSpPr bwMode="auto">
          <a:xfrm>
            <a:off x="5707179" y="4510894"/>
            <a:ext cx="750762" cy="750762"/>
            <a:chOff x="7007" y="1580"/>
            <a:chExt cx="340" cy="340"/>
          </a:xfrm>
          <a:solidFill>
            <a:schemeClr val="bg1"/>
          </a:solidFill>
        </p:grpSpPr>
        <p:sp>
          <p:nvSpPr>
            <p:cNvPr id="91" name="Freeform 90"/>
            <p:cNvSpPr>
              <a:spLocks noEditPoints="1"/>
            </p:cNvSpPr>
            <p:nvPr/>
          </p:nvSpPr>
          <p:spPr bwMode="auto">
            <a:xfrm>
              <a:off x="7007" y="158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92" name="Freeform 91"/>
            <p:cNvSpPr>
              <a:spLocks noEditPoints="1"/>
            </p:cNvSpPr>
            <p:nvPr/>
          </p:nvSpPr>
          <p:spPr bwMode="auto">
            <a:xfrm>
              <a:off x="7069" y="1650"/>
              <a:ext cx="216" cy="185"/>
            </a:xfrm>
            <a:custGeom>
              <a:avLst/>
              <a:gdLst>
                <a:gd name="T0" fmla="*/ 313 w 325"/>
                <a:gd name="T1" fmla="*/ 175 h 278"/>
                <a:gd name="T2" fmla="*/ 290 w 325"/>
                <a:gd name="T3" fmla="*/ 154 h 278"/>
                <a:gd name="T4" fmla="*/ 247 w 325"/>
                <a:gd name="T5" fmla="*/ 44 h 278"/>
                <a:gd name="T6" fmla="*/ 230 w 325"/>
                <a:gd name="T7" fmla="*/ 29 h 278"/>
                <a:gd name="T8" fmla="*/ 194 w 325"/>
                <a:gd name="T9" fmla="*/ 11 h 278"/>
                <a:gd name="T10" fmla="*/ 140 w 325"/>
                <a:gd name="T11" fmla="*/ 0 h 278"/>
                <a:gd name="T12" fmla="*/ 130 w 325"/>
                <a:gd name="T13" fmla="*/ 14 h 278"/>
                <a:gd name="T14" fmla="*/ 82 w 325"/>
                <a:gd name="T15" fmla="*/ 35 h 278"/>
                <a:gd name="T16" fmla="*/ 76 w 325"/>
                <a:gd name="T17" fmla="*/ 50 h 278"/>
                <a:gd name="T18" fmla="*/ 34 w 325"/>
                <a:gd name="T19" fmla="*/ 168 h 278"/>
                <a:gd name="T20" fmla="*/ 4 w 325"/>
                <a:gd name="T21" fmla="*/ 183 h 278"/>
                <a:gd name="T22" fmla="*/ 24 w 325"/>
                <a:gd name="T23" fmla="*/ 262 h 278"/>
                <a:gd name="T24" fmla="*/ 162 w 325"/>
                <a:gd name="T25" fmla="*/ 278 h 278"/>
                <a:gd name="T26" fmla="*/ 163 w 325"/>
                <a:gd name="T27" fmla="*/ 278 h 278"/>
                <a:gd name="T28" fmla="*/ 300 w 325"/>
                <a:gd name="T29" fmla="*/ 262 h 278"/>
                <a:gd name="T30" fmla="*/ 320 w 325"/>
                <a:gd name="T31" fmla="*/ 183 h 278"/>
                <a:gd name="T32" fmla="*/ 76 w 325"/>
                <a:gd name="T33" fmla="*/ 86 h 278"/>
                <a:gd name="T34" fmla="*/ 87 w 325"/>
                <a:gd name="T35" fmla="*/ 155 h 278"/>
                <a:gd name="T36" fmla="*/ 98 w 325"/>
                <a:gd name="T37" fmla="*/ 51 h 278"/>
                <a:gd name="T38" fmla="*/ 130 w 325"/>
                <a:gd name="T39" fmla="*/ 36 h 278"/>
                <a:gd name="T40" fmla="*/ 123 w 325"/>
                <a:gd name="T41" fmla="*/ 91 h 278"/>
                <a:gd name="T42" fmla="*/ 141 w 325"/>
                <a:gd name="T43" fmla="*/ 102 h 278"/>
                <a:gd name="T44" fmla="*/ 151 w 325"/>
                <a:gd name="T45" fmla="*/ 83 h 278"/>
                <a:gd name="T46" fmla="*/ 151 w 325"/>
                <a:gd name="T47" fmla="*/ 22 h 278"/>
                <a:gd name="T48" fmla="*/ 172 w 325"/>
                <a:gd name="T49" fmla="*/ 23 h 278"/>
                <a:gd name="T50" fmla="*/ 174 w 325"/>
                <a:gd name="T51" fmla="*/ 88 h 278"/>
                <a:gd name="T52" fmla="*/ 185 w 325"/>
                <a:gd name="T53" fmla="*/ 105 h 278"/>
                <a:gd name="T54" fmla="*/ 189 w 325"/>
                <a:gd name="T55" fmla="*/ 107 h 278"/>
                <a:gd name="T56" fmla="*/ 191 w 325"/>
                <a:gd name="T57" fmla="*/ 107 h 278"/>
                <a:gd name="T58" fmla="*/ 193 w 325"/>
                <a:gd name="T59" fmla="*/ 107 h 278"/>
                <a:gd name="T60" fmla="*/ 200 w 325"/>
                <a:gd name="T61" fmla="*/ 91 h 278"/>
                <a:gd name="T62" fmla="*/ 194 w 325"/>
                <a:gd name="T63" fmla="*/ 36 h 278"/>
                <a:gd name="T64" fmla="*/ 226 w 325"/>
                <a:gd name="T65" fmla="*/ 51 h 278"/>
                <a:gd name="T66" fmla="*/ 236 w 325"/>
                <a:gd name="T67" fmla="*/ 155 h 278"/>
                <a:gd name="T68" fmla="*/ 247 w 325"/>
                <a:gd name="T69" fmla="*/ 86 h 278"/>
                <a:gd name="T70" fmla="*/ 268 w 325"/>
                <a:gd name="T71" fmla="*/ 187 h 278"/>
                <a:gd name="T72" fmla="*/ 55 w 325"/>
                <a:gd name="T73" fmla="*/ 188 h 278"/>
                <a:gd name="T74" fmla="*/ 300 w 325"/>
                <a:gd name="T75" fmla="*/ 213 h 278"/>
                <a:gd name="T76" fmla="*/ 163 w 325"/>
                <a:gd name="T77" fmla="*/ 256 h 278"/>
                <a:gd name="T78" fmla="*/ 162 w 325"/>
                <a:gd name="T79" fmla="*/ 256 h 278"/>
                <a:gd name="T80" fmla="*/ 24 w 325"/>
                <a:gd name="T81" fmla="*/ 213 h 278"/>
                <a:gd name="T82" fmla="*/ 34 w 325"/>
                <a:gd name="T83" fmla="*/ 191 h 278"/>
                <a:gd name="T84" fmla="*/ 36 w 325"/>
                <a:gd name="T85" fmla="*/ 199 h 278"/>
                <a:gd name="T86" fmla="*/ 285 w 325"/>
                <a:gd name="T87" fmla="*/ 201 h 278"/>
                <a:gd name="T88" fmla="*/ 290 w 325"/>
                <a:gd name="T89" fmla="*/ 191 h 278"/>
                <a:gd name="T90" fmla="*/ 300 w 325"/>
                <a:gd name="T91" fmla="*/ 21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5" h="278">
                  <a:moveTo>
                    <a:pt x="320" y="183"/>
                  </a:moveTo>
                  <a:cubicBezTo>
                    <a:pt x="320" y="180"/>
                    <a:pt x="317" y="176"/>
                    <a:pt x="313" y="175"/>
                  </a:cubicBezTo>
                  <a:cubicBezTo>
                    <a:pt x="290" y="168"/>
                    <a:pt x="290" y="168"/>
                    <a:pt x="290" y="168"/>
                  </a:cubicBezTo>
                  <a:cubicBezTo>
                    <a:pt x="290" y="154"/>
                    <a:pt x="290" y="154"/>
                    <a:pt x="290" y="154"/>
                  </a:cubicBezTo>
                  <a:cubicBezTo>
                    <a:pt x="290" y="119"/>
                    <a:pt x="279" y="80"/>
                    <a:pt x="247" y="50"/>
                  </a:cubicBezTo>
                  <a:cubicBezTo>
                    <a:pt x="247" y="44"/>
                    <a:pt x="247" y="44"/>
                    <a:pt x="247" y="44"/>
                  </a:cubicBezTo>
                  <a:cubicBezTo>
                    <a:pt x="247" y="40"/>
                    <a:pt x="245" y="37"/>
                    <a:pt x="241" y="35"/>
                  </a:cubicBezTo>
                  <a:cubicBezTo>
                    <a:pt x="237" y="33"/>
                    <a:pt x="233" y="31"/>
                    <a:pt x="230" y="29"/>
                  </a:cubicBezTo>
                  <a:cubicBezTo>
                    <a:pt x="218" y="23"/>
                    <a:pt x="207" y="17"/>
                    <a:pt x="194" y="14"/>
                  </a:cubicBezTo>
                  <a:cubicBezTo>
                    <a:pt x="194" y="11"/>
                    <a:pt x="194" y="11"/>
                    <a:pt x="194" y="11"/>
                  </a:cubicBezTo>
                  <a:cubicBezTo>
                    <a:pt x="194" y="5"/>
                    <a:pt x="189" y="0"/>
                    <a:pt x="183" y="0"/>
                  </a:cubicBezTo>
                  <a:cubicBezTo>
                    <a:pt x="140" y="0"/>
                    <a:pt x="140" y="0"/>
                    <a:pt x="140" y="0"/>
                  </a:cubicBezTo>
                  <a:cubicBezTo>
                    <a:pt x="134" y="0"/>
                    <a:pt x="130" y="5"/>
                    <a:pt x="130" y="11"/>
                  </a:cubicBezTo>
                  <a:cubicBezTo>
                    <a:pt x="130" y="14"/>
                    <a:pt x="130" y="14"/>
                    <a:pt x="130" y="14"/>
                  </a:cubicBezTo>
                  <a:cubicBezTo>
                    <a:pt x="116" y="17"/>
                    <a:pt x="106" y="23"/>
                    <a:pt x="93" y="29"/>
                  </a:cubicBezTo>
                  <a:cubicBezTo>
                    <a:pt x="90" y="31"/>
                    <a:pt x="86" y="33"/>
                    <a:pt x="82" y="35"/>
                  </a:cubicBezTo>
                  <a:cubicBezTo>
                    <a:pt x="79" y="37"/>
                    <a:pt x="76" y="40"/>
                    <a:pt x="76" y="44"/>
                  </a:cubicBezTo>
                  <a:cubicBezTo>
                    <a:pt x="76" y="50"/>
                    <a:pt x="76" y="50"/>
                    <a:pt x="76" y="50"/>
                  </a:cubicBezTo>
                  <a:cubicBezTo>
                    <a:pt x="44" y="80"/>
                    <a:pt x="34" y="119"/>
                    <a:pt x="34" y="154"/>
                  </a:cubicBezTo>
                  <a:cubicBezTo>
                    <a:pt x="34" y="168"/>
                    <a:pt x="34" y="168"/>
                    <a:pt x="34" y="168"/>
                  </a:cubicBezTo>
                  <a:cubicBezTo>
                    <a:pt x="11" y="175"/>
                    <a:pt x="11" y="175"/>
                    <a:pt x="11" y="175"/>
                  </a:cubicBezTo>
                  <a:cubicBezTo>
                    <a:pt x="7" y="177"/>
                    <a:pt x="5" y="180"/>
                    <a:pt x="4" y="183"/>
                  </a:cubicBezTo>
                  <a:cubicBezTo>
                    <a:pt x="3" y="185"/>
                    <a:pt x="0" y="204"/>
                    <a:pt x="3" y="219"/>
                  </a:cubicBezTo>
                  <a:cubicBezTo>
                    <a:pt x="7" y="233"/>
                    <a:pt x="22" y="259"/>
                    <a:pt x="24" y="262"/>
                  </a:cubicBezTo>
                  <a:cubicBezTo>
                    <a:pt x="24" y="263"/>
                    <a:pt x="25" y="264"/>
                    <a:pt x="25" y="264"/>
                  </a:cubicBezTo>
                  <a:cubicBezTo>
                    <a:pt x="34" y="273"/>
                    <a:pt x="80" y="278"/>
                    <a:pt x="162" y="278"/>
                  </a:cubicBezTo>
                  <a:cubicBezTo>
                    <a:pt x="162" y="278"/>
                    <a:pt x="162" y="278"/>
                    <a:pt x="162" y="278"/>
                  </a:cubicBezTo>
                  <a:cubicBezTo>
                    <a:pt x="162" y="278"/>
                    <a:pt x="162" y="278"/>
                    <a:pt x="163" y="278"/>
                  </a:cubicBezTo>
                  <a:cubicBezTo>
                    <a:pt x="244" y="278"/>
                    <a:pt x="290" y="273"/>
                    <a:pt x="299" y="264"/>
                  </a:cubicBezTo>
                  <a:cubicBezTo>
                    <a:pt x="299" y="264"/>
                    <a:pt x="300" y="263"/>
                    <a:pt x="300" y="262"/>
                  </a:cubicBezTo>
                  <a:cubicBezTo>
                    <a:pt x="302" y="259"/>
                    <a:pt x="317" y="233"/>
                    <a:pt x="321" y="219"/>
                  </a:cubicBezTo>
                  <a:cubicBezTo>
                    <a:pt x="325" y="204"/>
                    <a:pt x="321" y="185"/>
                    <a:pt x="320" y="183"/>
                  </a:cubicBezTo>
                  <a:close/>
                  <a:moveTo>
                    <a:pt x="55" y="154"/>
                  </a:moveTo>
                  <a:cubicBezTo>
                    <a:pt x="55" y="126"/>
                    <a:pt x="66" y="103"/>
                    <a:pt x="76" y="86"/>
                  </a:cubicBezTo>
                  <a:cubicBezTo>
                    <a:pt x="76" y="144"/>
                    <a:pt x="76" y="144"/>
                    <a:pt x="76" y="144"/>
                  </a:cubicBezTo>
                  <a:cubicBezTo>
                    <a:pt x="76" y="150"/>
                    <a:pt x="81" y="155"/>
                    <a:pt x="87" y="155"/>
                  </a:cubicBezTo>
                  <a:cubicBezTo>
                    <a:pt x="93" y="155"/>
                    <a:pt x="98" y="150"/>
                    <a:pt x="98" y="144"/>
                  </a:cubicBezTo>
                  <a:cubicBezTo>
                    <a:pt x="98" y="51"/>
                    <a:pt x="98" y="51"/>
                    <a:pt x="98" y="51"/>
                  </a:cubicBezTo>
                  <a:cubicBezTo>
                    <a:pt x="98" y="50"/>
                    <a:pt x="101" y="49"/>
                    <a:pt x="103" y="48"/>
                  </a:cubicBezTo>
                  <a:cubicBezTo>
                    <a:pt x="113" y="43"/>
                    <a:pt x="119" y="39"/>
                    <a:pt x="130" y="36"/>
                  </a:cubicBezTo>
                  <a:cubicBezTo>
                    <a:pt x="130" y="80"/>
                    <a:pt x="130" y="80"/>
                    <a:pt x="130" y="80"/>
                  </a:cubicBezTo>
                  <a:cubicBezTo>
                    <a:pt x="123" y="91"/>
                    <a:pt x="123" y="91"/>
                    <a:pt x="123" y="91"/>
                  </a:cubicBezTo>
                  <a:cubicBezTo>
                    <a:pt x="120" y="96"/>
                    <a:pt x="121" y="102"/>
                    <a:pt x="126" y="105"/>
                  </a:cubicBezTo>
                  <a:cubicBezTo>
                    <a:pt x="131" y="108"/>
                    <a:pt x="138" y="107"/>
                    <a:pt x="141" y="102"/>
                  </a:cubicBezTo>
                  <a:cubicBezTo>
                    <a:pt x="149" y="88"/>
                    <a:pt x="149" y="88"/>
                    <a:pt x="149" y="88"/>
                  </a:cubicBezTo>
                  <a:cubicBezTo>
                    <a:pt x="150" y="87"/>
                    <a:pt x="151" y="85"/>
                    <a:pt x="151" y="83"/>
                  </a:cubicBezTo>
                  <a:cubicBezTo>
                    <a:pt x="151" y="23"/>
                    <a:pt x="151" y="23"/>
                    <a:pt x="151" y="23"/>
                  </a:cubicBezTo>
                  <a:cubicBezTo>
                    <a:pt x="151" y="22"/>
                    <a:pt x="151" y="22"/>
                    <a:pt x="151" y="22"/>
                  </a:cubicBezTo>
                  <a:cubicBezTo>
                    <a:pt x="172" y="22"/>
                    <a:pt x="172" y="22"/>
                    <a:pt x="172" y="22"/>
                  </a:cubicBezTo>
                  <a:cubicBezTo>
                    <a:pt x="172" y="23"/>
                    <a:pt x="172" y="23"/>
                    <a:pt x="172" y="23"/>
                  </a:cubicBezTo>
                  <a:cubicBezTo>
                    <a:pt x="172" y="83"/>
                    <a:pt x="172" y="83"/>
                    <a:pt x="172" y="83"/>
                  </a:cubicBezTo>
                  <a:cubicBezTo>
                    <a:pt x="172" y="85"/>
                    <a:pt x="173" y="87"/>
                    <a:pt x="174" y="88"/>
                  </a:cubicBezTo>
                  <a:cubicBezTo>
                    <a:pt x="182" y="102"/>
                    <a:pt x="182" y="102"/>
                    <a:pt x="182" y="102"/>
                  </a:cubicBezTo>
                  <a:cubicBezTo>
                    <a:pt x="183" y="103"/>
                    <a:pt x="184" y="104"/>
                    <a:pt x="185" y="105"/>
                  </a:cubicBezTo>
                  <a:cubicBezTo>
                    <a:pt x="185" y="105"/>
                    <a:pt x="185" y="105"/>
                    <a:pt x="185" y="105"/>
                  </a:cubicBezTo>
                  <a:cubicBezTo>
                    <a:pt x="186" y="106"/>
                    <a:pt x="187" y="106"/>
                    <a:pt x="189" y="107"/>
                  </a:cubicBezTo>
                  <a:cubicBezTo>
                    <a:pt x="189" y="107"/>
                    <a:pt x="189" y="107"/>
                    <a:pt x="189" y="107"/>
                  </a:cubicBezTo>
                  <a:cubicBezTo>
                    <a:pt x="190" y="107"/>
                    <a:pt x="190" y="107"/>
                    <a:pt x="191" y="107"/>
                  </a:cubicBezTo>
                  <a:cubicBezTo>
                    <a:pt x="192" y="107"/>
                    <a:pt x="192" y="107"/>
                    <a:pt x="192" y="107"/>
                  </a:cubicBezTo>
                  <a:cubicBezTo>
                    <a:pt x="193" y="107"/>
                    <a:pt x="193" y="107"/>
                    <a:pt x="193" y="107"/>
                  </a:cubicBezTo>
                  <a:cubicBezTo>
                    <a:pt x="194" y="107"/>
                    <a:pt x="196" y="106"/>
                    <a:pt x="197" y="105"/>
                  </a:cubicBezTo>
                  <a:cubicBezTo>
                    <a:pt x="202" y="102"/>
                    <a:pt x="203" y="96"/>
                    <a:pt x="200" y="91"/>
                  </a:cubicBezTo>
                  <a:cubicBezTo>
                    <a:pt x="194" y="80"/>
                    <a:pt x="194" y="80"/>
                    <a:pt x="194" y="80"/>
                  </a:cubicBezTo>
                  <a:cubicBezTo>
                    <a:pt x="194" y="36"/>
                    <a:pt x="194" y="36"/>
                    <a:pt x="194" y="36"/>
                  </a:cubicBezTo>
                  <a:cubicBezTo>
                    <a:pt x="204" y="39"/>
                    <a:pt x="210" y="43"/>
                    <a:pt x="220" y="48"/>
                  </a:cubicBezTo>
                  <a:cubicBezTo>
                    <a:pt x="222" y="49"/>
                    <a:pt x="226" y="50"/>
                    <a:pt x="226" y="51"/>
                  </a:cubicBezTo>
                  <a:cubicBezTo>
                    <a:pt x="226" y="144"/>
                    <a:pt x="226" y="144"/>
                    <a:pt x="226" y="144"/>
                  </a:cubicBezTo>
                  <a:cubicBezTo>
                    <a:pt x="226" y="150"/>
                    <a:pt x="230" y="155"/>
                    <a:pt x="236" y="155"/>
                  </a:cubicBezTo>
                  <a:cubicBezTo>
                    <a:pt x="242" y="155"/>
                    <a:pt x="247" y="150"/>
                    <a:pt x="247" y="144"/>
                  </a:cubicBezTo>
                  <a:cubicBezTo>
                    <a:pt x="247" y="86"/>
                    <a:pt x="247" y="86"/>
                    <a:pt x="247" y="86"/>
                  </a:cubicBezTo>
                  <a:cubicBezTo>
                    <a:pt x="258" y="103"/>
                    <a:pt x="268" y="126"/>
                    <a:pt x="268" y="154"/>
                  </a:cubicBezTo>
                  <a:cubicBezTo>
                    <a:pt x="268" y="187"/>
                    <a:pt x="268" y="187"/>
                    <a:pt x="268" y="187"/>
                  </a:cubicBezTo>
                  <a:cubicBezTo>
                    <a:pt x="258" y="192"/>
                    <a:pt x="235" y="205"/>
                    <a:pt x="162" y="205"/>
                  </a:cubicBezTo>
                  <a:cubicBezTo>
                    <a:pt x="88" y="205"/>
                    <a:pt x="66" y="192"/>
                    <a:pt x="55" y="188"/>
                  </a:cubicBezTo>
                  <a:lnTo>
                    <a:pt x="55" y="154"/>
                  </a:lnTo>
                  <a:close/>
                  <a:moveTo>
                    <a:pt x="300" y="213"/>
                  </a:moveTo>
                  <a:cubicBezTo>
                    <a:pt x="298" y="222"/>
                    <a:pt x="289" y="240"/>
                    <a:pt x="283" y="249"/>
                  </a:cubicBezTo>
                  <a:cubicBezTo>
                    <a:pt x="277" y="251"/>
                    <a:pt x="251" y="256"/>
                    <a:pt x="163" y="256"/>
                  </a:cubicBezTo>
                  <a:cubicBezTo>
                    <a:pt x="162" y="256"/>
                    <a:pt x="162" y="256"/>
                    <a:pt x="162" y="256"/>
                  </a:cubicBezTo>
                  <a:cubicBezTo>
                    <a:pt x="162" y="256"/>
                    <a:pt x="162" y="256"/>
                    <a:pt x="162" y="256"/>
                  </a:cubicBezTo>
                  <a:cubicBezTo>
                    <a:pt x="73" y="256"/>
                    <a:pt x="47" y="251"/>
                    <a:pt x="41" y="249"/>
                  </a:cubicBezTo>
                  <a:cubicBezTo>
                    <a:pt x="36" y="240"/>
                    <a:pt x="26" y="222"/>
                    <a:pt x="24" y="213"/>
                  </a:cubicBezTo>
                  <a:cubicBezTo>
                    <a:pt x="22" y="208"/>
                    <a:pt x="23" y="200"/>
                    <a:pt x="24" y="194"/>
                  </a:cubicBezTo>
                  <a:cubicBezTo>
                    <a:pt x="34" y="191"/>
                    <a:pt x="34" y="191"/>
                    <a:pt x="34" y="191"/>
                  </a:cubicBezTo>
                  <a:cubicBezTo>
                    <a:pt x="34" y="192"/>
                    <a:pt x="34" y="192"/>
                    <a:pt x="34" y="192"/>
                  </a:cubicBezTo>
                  <a:cubicBezTo>
                    <a:pt x="34" y="195"/>
                    <a:pt x="34" y="197"/>
                    <a:pt x="36" y="199"/>
                  </a:cubicBezTo>
                  <a:cubicBezTo>
                    <a:pt x="39" y="203"/>
                    <a:pt x="61" y="226"/>
                    <a:pt x="162" y="226"/>
                  </a:cubicBezTo>
                  <a:cubicBezTo>
                    <a:pt x="249" y="226"/>
                    <a:pt x="277" y="208"/>
                    <a:pt x="285" y="201"/>
                  </a:cubicBezTo>
                  <a:cubicBezTo>
                    <a:pt x="288" y="199"/>
                    <a:pt x="290" y="196"/>
                    <a:pt x="290" y="192"/>
                  </a:cubicBezTo>
                  <a:cubicBezTo>
                    <a:pt x="290" y="191"/>
                    <a:pt x="290" y="191"/>
                    <a:pt x="290" y="191"/>
                  </a:cubicBezTo>
                  <a:cubicBezTo>
                    <a:pt x="301" y="194"/>
                    <a:pt x="301" y="194"/>
                    <a:pt x="301" y="194"/>
                  </a:cubicBezTo>
                  <a:cubicBezTo>
                    <a:pt x="301" y="200"/>
                    <a:pt x="302" y="208"/>
                    <a:pt x="300" y="2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grpSp>
        <p:nvGrpSpPr>
          <p:cNvPr id="93" name="Group 489"/>
          <p:cNvGrpSpPr>
            <a:grpSpLocks noChangeAspect="1"/>
          </p:cNvGrpSpPr>
          <p:nvPr/>
        </p:nvGrpSpPr>
        <p:grpSpPr bwMode="auto">
          <a:xfrm>
            <a:off x="4800478" y="3965180"/>
            <a:ext cx="776410" cy="776410"/>
            <a:chOff x="2920" y="2264"/>
            <a:chExt cx="340" cy="340"/>
          </a:xfrm>
          <a:solidFill>
            <a:schemeClr val="bg1"/>
          </a:solidFill>
        </p:grpSpPr>
        <p:sp>
          <p:nvSpPr>
            <p:cNvPr id="94" name="Freeform 490"/>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Freeform 491"/>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492"/>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60" name="Text Placeholder 1">
            <a:extLst>
              <a:ext uri="{FF2B5EF4-FFF2-40B4-BE49-F238E27FC236}">
                <a16:creationId xmlns:a16="http://schemas.microsoft.com/office/drawing/2014/main" id="{5D9D4099-EAD0-412D-8DB1-EAC1490A1C67}"/>
              </a:ext>
            </a:extLst>
          </p:cNvPr>
          <p:cNvSpPr txBox="1">
            <a:spLocks/>
          </p:cNvSpPr>
          <p:nvPr/>
        </p:nvSpPr>
        <p:spPr>
          <a:xfrm>
            <a:off x="469900" y="798834"/>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Tx/>
              <a:buNone/>
              <a:defRPr sz="2000" b="0" kern="1200">
                <a:solidFill>
                  <a:srgbClr val="575757"/>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VE" sz="1600" dirty="0" smtClean="0"/>
              <a:t>Contamos con la experiencia en </a:t>
            </a:r>
            <a:r>
              <a:rPr lang="en-US" sz="1600" dirty="0" smtClean="0"/>
              <a:t>mas </a:t>
            </a:r>
            <a:r>
              <a:rPr lang="en-US" sz="1600" dirty="0"/>
              <a:t>de 20 </a:t>
            </a:r>
            <a:r>
              <a:rPr lang="es-VE" sz="1600" dirty="0"/>
              <a:t>diseños e implementaciones del ERP SAP Business </a:t>
            </a:r>
            <a:r>
              <a:rPr lang="es-VE" sz="1600" dirty="0" err="1"/>
              <a:t>One</a:t>
            </a:r>
            <a:r>
              <a:rPr lang="es-VE" sz="1600" dirty="0"/>
              <a:t> así como de planes estratégicos de TI en empresas de distintos sectores</a:t>
            </a:r>
            <a:endParaRPr lang="en-US" sz="1600" dirty="0"/>
          </a:p>
        </p:txBody>
      </p:sp>
      <p:sp>
        <p:nvSpPr>
          <p:cNvPr id="61" name="Title 2">
            <a:extLst>
              <a:ext uri="{FF2B5EF4-FFF2-40B4-BE49-F238E27FC236}">
                <a16:creationId xmlns:a16="http://schemas.microsoft.com/office/drawing/2014/main" id="{25DCCE82-D564-4B8F-B851-3AB02077114B}"/>
              </a:ext>
            </a:extLst>
          </p:cNvPr>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s-VE" sz="2400" dirty="0" smtClean="0"/>
              <a:t>Nuestras calificaciones</a:t>
            </a:r>
            <a:endParaRPr lang="es-VE" sz="2400" dirty="0"/>
          </a:p>
        </p:txBody>
      </p:sp>
      <p:sp>
        <p:nvSpPr>
          <p:cNvPr id="62" name="TextBox 61"/>
          <p:cNvSpPr txBox="1"/>
          <p:nvPr/>
        </p:nvSpPr>
        <p:spPr>
          <a:xfrm>
            <a:off x="469900" y="1541360"/>
            <a:ext cx="4332919" cy="215444"/>
          </a:xfrm>
          <a:prstGeom prst="rect">
            <a:avLst/>
          </a:prstGeom>
          <a:noFill/>
        </p:spPr>
        <p:txBody>
          <a:bodyPr vert="horz" wrap="square" lIns="0" tIns="0" rIns="0" bIns="0" rtlCol="0">
            <a:spAutoFit/>
          </a:bodyPr>
          <a:lstStyle/>
          <a:p>
            <a:pPr>
              <a:spcBef>
                <a:spcPts val="200"/>
              </a:spcBef>
              <a:buSzPct val="100000"/>
            </a:pPr>
            <a:r>
              <a:rPr lang="es-VE" sz="1400" b="1" dirty="0" smtClean="0">
                <a:solidFill>
                  <a:srgbClr val="007680"/>
                </a:solidFill>
              </a:rPr>
              <a:t>Sectores</a:t>
            </a:r>
          </a:p>
        </p:txBody>
      </p:sp>
      <p:sp>
        <p:nvSpPr>
          <p:cNvPr id="63" name="Rectangle 62"/>
          <p:cNvSpPr/>
          <p:nvPr/>
        </p:nvSpPr>
        <p:spPr>
          <a:xfrm>
            <a:off x="7993376" y="4813789"/>
            <a:ext cx="2011680" cy="307777"/>
          </a:xfrm>
          <a:prstGeom prst="rect">
            <a:avLst/>
          </a:prstGeom>
        </p:spPr>
        <p:txBody>
          <a:bodyPr wrap="square" lIns="0" tIns="0" rIns="0" bIns="0">
            <a:spAutoFit/>
          </a:bodyPr>
          <a:lstStyle/>
          <a:p>
            <a:r>
              <a:rPr lang="en-US" sz="1000" b="1" dirty="0" err="1" smtClean="0">
                <a:solidFill>
                  <a:schemeClr val="bg1">
                    <a:lumMod val="85000"/>
                  </a:schemeClr>
                </a:solidFill>
              </a:rPr>
              <a:t>Servicios</a:t>
            </a:r>
            <a:r>
              <a:rPr lang="en-US" sz="1000" b="1" dirty="0" smtClean="0">
                <a:solidFill>
                  <a:schemeClr val="bg1">
                    <a:lumMod val="85000"/>
                  </a:schemeClr>
                </a:solidFill>
              </a:rPr>
              <a:t> </a:t>
            </a:r>
            <a:r>
              <a:rPr lang="en-US" sz="1000" b="1" dirty="0" err="1" smtClean="0">
                <a:solidFill>
                  <a:schemeClr val="bg1">
                    <a:lumMod val="85000"/>
                  </a:schemeClr>
                </a:solidFill>
              </a:rPr>
              <a:t>Financiero</a:t>
            </a:r>
            <a:r>
              <a:rPr lang="en-US" sz="1000" b="1" dirty="0" smtClean="0">
                <a:solidFill>
                  <a:schemeClr val="bg1">
                    <a:lumMod val="85000"/>
                  </a:schemeClr>
                </a:solidFill>
              </a:rPr>
              <a:t>/</a:t>
            </a:r>
            <a:r>
              <a:rPr lang="en-US" sz="1000" b="1" dirty="0" err="1" smtClean="0">
                <a:solidFill>
                  <a:schemeClr val="bg1">
                    <a:lumMod val="85000"/>
                  </a:schemeClr>
                </a:solidFill>
              </a:rPr>
              <a:t>Contable</a:t>
            </a:r>
            <a:r>
              <a:rPr lang="en-US" sz="1000" b="1" dirty="0" smtClean="0">
                <a:solidFill>
                  <a:schemeClr val="bg1">
                    <a:lumMod val="85000"/>
                  </a:schemeClr>
                </a:solidFill>
              </a:rPr>
              <a:t> </a:t>
            </a:r>
            <a:endParaRPr lang="en-US" sz="800" dirty="0">
              <a:solidFill>
                <a:schemeClr val="bg1">
                  <a:lumMod val="85000"/>
                </a:schemeClr>
              </a:solidFill>
            </a:endParaRPr>
          </a:p>
        </p:txBody>
      </p:sp>
    </p:spTree>
    <p:extLst>
      <p:ext uri="{BB962C8B-B14F-4D97-AF65-F5344CB8AC3E}">
        <p14:creationId xmlns:p14="http://schemas.microsoft.com/office/powerpoint/2010/main" val="19025154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exagon 23"/>
          <p:cNvSpPr/>
          <p:nvPr/>
        </p:nvSpPr>
        <p:spPr bwMode="gray">
          <a:xfrm>
            <a:off x="5546375" y="3434714"/>
            <a:ext cx="1087502" cy="937501"/>
          </a:xfrm>
          <a:prstGeom prst="hexagon">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25" name="Hexagon 24"/>
          <p:cNvSpPr/>
          <p:nvPr/>
        </p:nvSpPr>
        <p:spPr bwMode="gray">
          <a:xfrm>
            <a:off x="5546375" y="2450854"/>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endParaRPr>
          </a:p>
        </p:txBody>
      </p:sp>
      <p:sp>
        <p:nvSpPr>
          <p:cNvPr id="36" name="Hexagon 35"/>
          <p:cNvSpPr/>
          <p:nvPr/>
        </p:nvSpPr>
        <p:spPr bwMode="gray">
          <a:xfrm>
            <a:off x="5546375" y="4418575"/>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37" name="Hexagon 36"/>
          <p:cNvSpPr/>
          <p:nvPr/>
        </p:nvSpPr>
        <p:spPr bwMode="gray">
          <a:xfrm>
            <a:off x="6447818" y="3924069"/>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38" name="Hexagon 37"/>
          <p:cNvSpPr/>
          <p:nvPr/>
        </p:nvSpPr>
        <p:spPr bwMode="gray">
          <a:xfrm>
            <a:off x="6447818" y="2945360"/>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39" name="Hexagon 38"/>
          <p:cNvSpPr/>
          <p:nvPr/>
        </p:nvSpPr>
        <p:spPr bwMode="gray">
          <a:xfrm>
            <a:off x="4644932" y="3924069"/>
            <a:ext cx="1087502" cy="937501"/>
          </a:xfrm>
          <a:prstGeom prst="hexagon">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lumMod val="85000"/>
                </a:schemeClr>
              </a:solidFill>
              <a:cs typeface="Arial" pitchFamily="34" charset="0"/>
            </a:endParaRPr>
          </a:p>
        </p:txBody>
      </p:sp>
      <p:sp>
        <p:nvSpPr>
          <p:cNvPr id="40" name="Hexagon 39"/>
          <p:cNvSpPr/>
          <p:nvPr/>
        </p:nvSpPr>
        <p:spPr bwMode="gray">
          <a:xfrm>
            <a:off x="4644932" y="2945360"/>
            <a:ext cx="1087502" cy="937501"/>
          </a:xfrm>
          <a:prstGeom prst="hexagon">
            <a:avLst/>
          </a:prstGeom>
          <a:solidFill>
            <a:schemeClr val="accent4"/>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42" name="Rectangle 41"/>
          <p:cNvSpPr/>
          <p:nvPr/>
        </p:nvSpPr>
        <p:spPr>
          <a:xfrm>
            <a:off x="7993376" y="5165874"/>
            <a:ext cx="2360586" cy="923330"/>
          </a:xfrm>
          <a:prstGeom prst="rect">
            <a:avLst/>
          </a:prstGeom>
        </p:spPr>
        <p:txBody>
          <a:bodyPr wrap="square" lIns="0" tIns="0" rIns="0" bIns="0">
            <a:spAutoFit/>
          </a:bodyPr>
          <a:lstStyle/>
          <a:p>
            <a:r>
              <a:rPr lang="es-VE" sz="1000" dirty="0">
                <a:solidFill>
                  <a:schemeClr val="bg1">
                    <a:lumMod val="85000"/>
                  </a:schemeClr>
                </a:solidFill>
              </a:rPr>
              <a:t>D</a:t>
            </a:r>
            <a:r>
              <a:rPr lang="es-VE" sz="1000" dirty="0" smtClean="0">
                <a:solidFill>
                  <a:schemeClr val="bg1">
                    <a:lumMod val="85000"/>
                  </a:schemeClr>
                </a:solidFill>
              </a:rPr>
              <a:t>e servicios </a:t>
            </a:r>
            <a:r>
              <a:rPr lang="es-VE" sz="1000" dirty="0">
                <a:solidFill>
                  <a:schemeClr val="bg1">
                    <a:lumMod val="85000"/>
                  </a:schemeClr>
                </a:solidFill>
              </a:rPr>
              <a:t>de </a:t>
            </a:r>
            <a:r>
              <a:rPr lang="es-VE" sz="1000" dirty="0" err="1">
                <a:solidFill>
                  <a:schemeClr val="bg1">
                    <a:lumMod val="85000"/>
                  </a:schemeClr>
                </a:solidFill>
              </a:rPr>
              <a:t>outsourcing</a:t>
            </a:r>
            <a:r>
              <a:rPr lang="es-VE" sz="1000" dirty="0">
                <a:solidFill>
                  <a:schemeClr val="bg1">
                    <a:lumMod val="85000"/>
                  </a:schemeClr>
                </a:solidFill>
              </a:rPr>
              <a:t> de procesos financieros y de recursos humanos, permitiendo a las empresas centrarse en el foco de sus negocios, y desarrollar sus competencias </a:t>
            </a:r>
            <a:r>
              <a:rPr lang="es-VE" sz="1000" dirty="0" smtClean="0">
                <a:solidFill>
                  <a:schemeClr val="bg1">
                    <a:lumMod val="85000"/>
                  </a:schemeClr>
                </a:solidFill>
              </a:rPr>
              <a:t>fundamentales</a:t>
            </a:r>
            <a:endParaRPr lang="en-US" sz="1000" dirty="0">
              <a:solidFill>
                <a:schemeClr val="bg1">
                  <a:lumMod val="85000"/>
                </a:schemeClr>
              </a:solidFill>
            </a:endParaRPr>
          </a:p>
        </p:txBody>
      </p:sp>
      <p:sp>
        <p:nvSpPr>
          <p:cNvPr id="45" name="Rectangle 44"/>
          <p:cNvSpPr/>
          <p:nvPr/>
        </p:nvSpPr>
        <p:spPr>
          <a:xfrm>
            <a:off x="2225964" y="5155532"/>
            <a:ext cx="2011680" cy="153888"/>
          </a:xfrm>
          <a:prstGeom prst="rect">
            <a:avLst/>
          </a:prstGeom>
        </p:spPr>
        <p:txBody>
          <a:bodyPr wrap="square" lIns="0" tIns="0" rIns="0" bIns="0">
            <a:spAutoFit/>
          </a:bodyPr>
          <a:lstStyle/>
          <a:p>
            <a:r>
              <a:rPr lang="en-US" sz="1000" b="1" dirty="0" err="1" smtClean="0">
                <a:solidFill>
                  <a:schemeClr val="bg1">
                    <a:lumMod val="85000"/>
                  </a:schemeClr>
                </a:solidFill>
              </a:rPr>
              <a:t>Tecnología</a:t>
            </a:r>
            <a:endParaRPr lang="en-US" sz="800" dirty="0">
              <a:solidFill>
                <a:schemeClr val="bg1">
                  <a:lumMod val="85000"/>
                </a:schemeClr>
              </a:solidFill>
            </a:endParaRPr>
          </a:p>
        </p:txBody>
      </p:sp>
      <p:sp>
        <p:nvSpPr>
          <p:cNvPr id="48" name="Rectangle 47"/>
          <p:cNvSpPr/>
          <p:nvPr/>
        </p:nvSpPr>
        <p:spPr>
          <a:xfrm>
            <a:off x="2225964" y="5369073"/>
            <a:ext cx="2011680" cy="1077218"/>
          </a:xfrm>
          <a:prstGeom prst="rect">
            <a:avLst/>
          </a:prstGeom>
        </p:spPr>
        <p:txBody>
          <a:bodyPr wrap="square" lIns="0" tIns="0" rIns="0" bIns="0">
            <a:spAutoFit/>
          </a:bodyPr>
          <a:lstStyle/>
          <a:p>
            <a:r>
              <a:rPr lang="en-US" sz="1000" dirty="0" err="1" smtClean="0">
                <a:solidFill>
                  <a:schemeClr val="bg1">
                    <a:lumMod val="85000"/>
                  </a:schemeClr>
                </a:solidFill>
              </a:rPr>
              <a:t>Además</a:t>
            </a:r>
            <a:r>
              <a:rPr lang="en-US" sz="1000" dirty="0" smtClean="0">
                <a:solidFill>
                  <a:schemeClr val="bg1">
                    <a:lumMod val="85000"/>
                  </a:schemeClr>
                </a:solidFill>
              </a:rPr>
              <a:t> de </a:t>
            </a:r>
            <a:r>
              <a:rPr lang="en-US" sz="1000" dirty="0" err="1" smtClean="0">
                <a:solidFill>
                  <a:schemeClr val="bg1">
                    <a:lumMod val="85000"/>
                  </a:schemeClr>
                </a:solidFill>
              </a:rPr>
              <a:t>clientes</a:t>
            </a:r>
            <a:r>
              <a:rPr lang="en-US" sz="1000" dirty="0" smtClean="0">
                <a:solidFill>
                  <a:schemeClr val="bg1">
                    <a:lumMod val="85000"/>
                  </a:schemeClr>
                </a:solidFill>
              </a:rPr>
              <a:t> </a:t>
            </a:r>
            <a:r>
              <a:rPr lang="es-VE" sz="1000" dirty="0" smtClean="0">
                <a:solidFill>
                  <a:schemeClr val="bg1">
                    <a:lumMod val="85000"/>
                  </a:schemeClr>
                </a:solidFill>
              </a:rPr>
              <a:t>dedicados </a:t>
            </a:r>
            <a:r>
              <a:rPr lang="es-VE" sz="1000" dirty="0">
                <a:solidFill>
                  <a:schemeClr val="bg1">
                    <a:lumMod val="85000"/>
                  </a:schemeClr>
                </a:solidFill>
              </a:rPr>
              <a:t>a proveer servicios de consultoría y ejecución de proyectos en los ámbitos tecnológico, estratégico, organizacional, gerencial y operativo.</a:t>
            </a:r>
            <a:endParaRPr lang="en-US" sz="1000" dirty="0">
              <a:solidFill>
                <a:schemeClr val="bg1">
                  <a:lumMod val="85000"/>
                </a:schemeClr>
              </a:solidFill>
            </a:endParaRPr>
          </a:p>
        </p:txBody>
      </p:sp>
      <p:sp>
        <p:nvSpPr>
          <p:cNvPr id="50" name="Rectangle 49"/>
          <p:cNvSpPr/>
          <p:nvPr/>
        </p:nvSpPr>
        <p:spPr>
          <a:xfrm>
            <a:off x="5940107" y="5565749"/>
            <a:ext cx="1828800" cy="153888"/>
          </a:xfrm>
          <a:prstGeom prst="rect">
            <a:avLst/>
          </a:prstGeom>
        </p:spPr>
        <p:txBody>
          <a:bodyPr wrap="square" lIns="0" tIns="0" rIns="0" bIns="0">
            <a:spAutoFit/>
          </a:bodyPr>
          <a:lstStyle/>
          <a:p>
            <a:r>
              <a:rPr lang="en-US" sz="1000" b="1" dirty="0" err="1" smtClean="0">
                <a:solidFill>
                  <a:schemeClr val="bg1">
                    <a:lumMod val="85000"/>
                  </a:schemeClr>
                </a:solidFill>
              </a:rPr>
              <a:t>Construcción</a:t>
            </a:r>
            <a:endParaRPr lang="en-US" sz="800" dirty="0">
              <a:solidFill>
                <a:schemeClr val="bg1">
                  <a:lumMod val="85000"/>
                </a:schemeClr>
              </a:solidFill>
            </a:endParaRPr>
          </a:p>
        </p:txBody>
      </p:sp>
      <p:sp>
        <p:nvSpPr>
          <p:cNvPr id="51" name="Rectangle 50"/>
          <p:cNvSpPr/>
          <p:nvPr/>
        </p:nvSpPr>
        <p:spPr>
          <a:xfrm>
            <a:off x="5914428" y="5771621"/>
            <a:ext cx="1828800" cy="769441"/>
          </a:xfrm>
          <a:prstGeom prst="rect">
            <a:avLst/>
          </a:prstGeom>
        </p:spPr>
        <p:txBody>
          <a:bodyPr wrap="square" lIns="0" tIns="0" rIns="0" bIns="0">
            <a:spAutoFit/>
          </a:bodyPr>
          <a:lstStyle/>
          <a:p>
            <a:r>
              <a:rPr lang="en-US" sz="1000" dirty="0" smtClean="0">
                <a:solidFill>
                  <a:schemeClr val="bg1">
                    <a:lumMod val="85000"/>
                  </a:schemeClr>
                </a:solidFill>
              </a:rPr>
              <a:t>De </a:t>
            </a:r>
            <a:r>
              <a:rPr lang="en-US" sz="1000" dirty="0" err="1" smtClean="0">
                <a:solidFill>
                  <a:schemeClr val="bg1">
                    <a:lumMod val="85000"/>
                  </a:schemeClr>
                </a:solidFill>
              </a:rPr>
              <a:t>igual</a:t>
            </a:r>
            <a:r>
              <a:rPr lang="en-US" sz="1000" dirty="0" smtClean="0">
                <a:solidFill>
                  <a:schemeClr val="bg1">
                    <a:lumMod val="85000"/>
                  </a:schemeClr>
                </a:solidFill>
              </a:rPr>
              <a:t> forma, </a:t>
            </a:r>
            <a:r>
              <a:rPr lang="en-US" sz="1000" dirty="0" err="1" smtClean="0">
                <a:solidFill>
                  <a:schemeClr val="bg1">
                    <a:lumMod val="85000"/>
                  </a:schemeClr>
                </a:solidFill>
              </a:rPr>
              <a:t>brindamos</a:t>
            </a:r>
            <a:r>
              <a:rPr lang="en-US" sz="1000" dirty="0" smtClean="0">
                <a:solidFill>
                  <a:schemeClr val="bg1">
                    <a:lumMod val="85000"/>
                  </a:schemeClr>
                </a:solidFill>
              </a:rPr>
              <a:t> </a:t>
            </a:r>
            <a:r>
              <a:rPr lang="en-US" sz="1000" dirty="0" err="1" smtClean="0">
                <a:solidFill>
                  <a:schemeClr val="bg1">
                    <a:lumMod val="85000"/>
                  </a:schemeClr>
                </a:solidFill>
              </a:rPr>
              <a:t>servicio</a:t>
            </a:r>
            <a:r>
              <a:rPr lang="en-US" sz="1000" dirty="0" smtClean="0">
                <a:solidFill>
                  <a:schemeClr val="bg1">
                    <a:lumMod val="85000"/>
                  </a:schemeClr>
                </a:solidFill>
              </a:rPr>
              <a:t> a </a:t>
            </a:r>
            <a:r>
              <a:rPr lang="en-US" sz="1000" dirty="0" err="1" smtClean="0">
                <a:solidFill>
                  <a:schemeClr val="bg1">
                    <a:lumMod val="85000"/>
                  </a:schemeClr>
                </a:solidFill>
              </a:rPr>
              <a:t>empresas</a:t>
            </a:r>
            <a:r>
              <a:rPr lang="en-US" sz="1000" dirty="0" smtClean="0">
                <a:solidFill>
                  <a:schemeClr val="bg1">
                    <a:lumMod val="85000"/>
                  </a:schemeClr>
                </a:solidFill>
              </a:rPr>
              <a:t> de </a:t>
            </a:r>
            <a:r>
              <a:rPr lang="es-VE" sz="1000" dirty="0" smtClean="0">
                <a:solidFill>
                  <a:schemeClr val="bg1">
                    <a:lumMod val="85000"/>
                  </a:schemeClr>
                </a:solidFill>
              </a:rPr>
              <a:t>diseño </a:t>
            </a:r>
            <a:r>
              <a:rPr lang="es-VE" sz="1000" dirty="0">
                <a:solidFill>
                  <a:schemeClr val="bg1">
                    <a:lumMod val="85000"/>
                  </a:schemeClr>
                </a:solidFill>
              </a:rPr>
              <a:t>y </a:t>
            </a:r>
            <a:r>
              <a:rPr lang="es-VE" sz="1000" dirty="0" smtClean="0">
                <a:solidFill>
                  <a:schemeClr val="bg1">
                    <a:lumMod val="85000"/>
                  </a:schemeClr>
                </a:solidFill>
              </a:rPr>
              <a:t>ejecución de  </a:t>
            </a:r>
            <a:r>
              <a:rPr lang="es-VE" sz="1000" dirty="0">
                <a:solidFill>
                  <a:schemeClr val="bg1">
                    <a:lumMod val="85000"/>
                  </a:schemeClr>
                </a:solidFill>
              </a:rPr>
              <a:t>proyectos de infraestructura social y </a:t>
            </a:r>
            <a:r>
              <a:rPr lang="es-VE" sz="1000" dirty="0" smtClean="0">
                <a:solidFill>
                  <a:schemeClr val="bg1">
                    <a:lumMod val="85000"/>
                  </a:schemeClr>
                </a:solidFill>
              </a:rPr>
              <a:t>productiva</a:t>
            </a:r>
            <a:endParaRPr lang="en-US" sz="1000" dirty="0">
              <a:solidFill>
                <a:schemeClr val="bg1">
                  <a:lumMod val="85000"/>
                </a:schemeClr>
              </a:solidFill>
            </a:endParaRPr>
          </a:p>
        </p:txBody>
      </p:sp>
      <p:sp>
        <p:nvSpPr>
          <p:cNvPr id="52" name="Freeform 51"/>
          <p:cNvSpPr/>
          <p:nvPr/>
        </p:nvSpPr>
        <p:spPr bwMode="gray">
          <a:xfrm flipV="1">
            <a:off x="2225964" y="2329862"/>
            <a:ext cx="2692400" cy="653589"/>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accent6"/>
            </a:solidFill>
            <a:miter lim="800000"/>
            <a:headEnd/>
            <a:tailEnd/>
          </a:ln>
        </p:spPr>
        <p:txBody>
          <a:bodyPr rtlCol="0" anchor="ctr"/>
          <a:lstStyle/>
          <a:p>
            <a:pPr algn="ctr"/>
            <a:endParaRPr lang="en-US">
              <a:solidFill>
                <a:schemeClr val="accent6"/>
              </a:solidFill>
            </a:endParaRPr>
          </a:p>
        </p:txBody>
      </p:sp>
      <p:sp>
        <p:nvSpPr>
          <p:cNvPr id="53" name="Rectangle 52"/>
          <p:cNvSpPr/>
          <p:nvPr/>
        </p:nvSpPr>
        <p:spPr>
          <a:xfrm>
            <a:off x="2179783" y="2125547"/>
            <a:ext cx="2152073" cy="153888"/>
          </a:xfrm>
          <a:prstGeom prst="rect">
            <a:avLst/>
          </a:prstGeom>
        </p:spPr>
        <p:txBody>
          <a:bodyPr wrap="square" lIns="0" tIns="0" rIns="0" bIns="0">
            <a:spAutoFit/>
          </a:bodyPr>
          <a:lstStyle/>
          <a:p>
            <a:pPr algn="ctr"/>
            <a:r>
              <a:rPr lang="en-US" sz="1000" b="1" dirty="0" err="1" smtClean="0">
                <a:solidFill>
                  <a:schemeClr val="accent4"/>
                </a:solidFill>
              </a:rPr>
              <a:t>Alimenticio</a:t>
            </a:r>
            <a:r>
              <a:rPr lang="en-US" sz="1000" b="1" dirty="0" smtClean="0">
                <a:solidFill>
                  <a:schemeClr val="accent4"/>
                </a:solidFill>
              </a:rPr>
              <a:t>/</a:t>
            </a:r>
            <a:r>
              <a:rPr lang="en-US" sz="1000" b="1" dirty="0" err="1" smtClean="0">
                <a:solidFill>
                  <a:schemeClr val="accent4"/>
                </a:solidFill>
              </a:rPr>
              <a:t>Consumo</a:t>
            </a:r>
            <a:r>
              <a:rPr lang="en-US" sz="1000" b="1" dirty="0" smtClean="0">
                <a:solidFill>
                  <a:schemeClr val="accent4"/>
                </a:solidFill>
              </a:rPr>
              <a:t> </a:t>
            </a:r>
            <a:r>
              <a:rPr lang="en-US" sz="1000" b="1" dirty="0" err="1" smtClean="0">
                <a:solidFill>
                  <a:schemeClr val="accent4"/>
                </a:solidFill>
              </a:rPr>
              <a:t>Masivo</a:t>
            </a:r>
            <a:endParaRPr lang="en-US" sz="800" dirty="0">
              <a:solidFill>
                <a:schemeClr val="accent4"/>
              </a:solidFill>
            </a:endParaRPr>
          </a:p>
        </p:txBody>
      </p:sp>
      <p:sp>
        <p:nvSpPr>
          <p:cNvPr id="54" name="Rectangle 53"/>
          <p:cNvSpPr/>
          <p:nvPr/>
        </p:nvSpPr>
        <p:spPr>
          <a:xfrm>
            <a:off x="2225964" y="2329863"/>
            <a:ext cx="2105892" cy="1231106"/>
          </a:xfrm>
          <a:prstGeom prst="rect">
            <a:avLst/>
          </a:prstGeom>
        </p:spPr>
        <p:txBody>
          <a:bodyPr wrap="square" lIns="0" tIns="0" rIns="0" bIns="0">
            <a:spAutoFit/>
          </a:bodyPr>
          <a:lstStyle/>
          <a:p>
            <a:r>
              <a:rPr lang="en-US" sz="1000" dirty="0"/>
              <a:t>Entre </a:t>
            </a:r>
            <a:r>
              <a:rPr lang="en-US" sz="1000" dirty="0" err="1"/>
              <a:t>nuestros</a:t>
            </a:r>
            <a:r>
              <a:rPr lang="en-US" sz="1000" dirty="0"/>
              <a:t> </a:t>
            </a:r>
            <a:r>
              <a:rPr lang="en-US" sz="1000" dirty="0" err="1"/>
              <a:t>clientes</a:t>
            </a:r>
            <a:r>
              <a:rPr lang="en-US" sz="1000" dirty="0"/>
              <a:t> se </a:t>
            </a:r>
            <a:r>
              <a:rPr lang="en-US" sz="1000" dirty="0" err="1"/>
              <a:t>encuentran</a:t>
            </a:r>
            <a:r>
              <a:rPr lang="en-US" sz="1000" dirty="0"/>
              <a:t> </a:t>
            </a:r>
            <a:r>
              <a:rPr lang="en-US" sz="1000" dirty="0" err="1"/>
              <a:t>empresas</a:t>
            </a:r>
            <a:r>
              <a:rPr lang="en-US" sz="1000" dirty="0"/>
              <a:t> </a:t>
            </a:r>
            <a:r>
              <a:rPr lang="es-VE" sz="1000" dirty="0"/>
              <a:t>productoras y comercializadoras de productos del mar, productoras chocolateras, importadoras de alimentos, vinos, productos de limpieza, bebidas, enlatados, entre otros</a:t>
            </a:r>
            <a:endParaRPr lang="en-US" sz="1000" dirty="0"/>
          </a:p>
        </p:txBody>
      </p:sp>
      <p:sp>
        <p:nvSpPr>
          <p:cNvPr id="56" name="Rectangle 55"/>
          <p:cNvSpPr/>
          <p:nvPr/>
        </p:nvSpPr>
        <p:spPr>
          <a:xfrm>
            <a:off x="7937960" y="2217921"/>
            <a:ext cx="2011680" cy="153888"/>
          </a:xfrm>
          <a:prstGeom prst="rect">
            <a:avLst/>
          </a:prstGeom>
        </p:spPr>
        <p:txBody>
          <a:bodyPr wrap="square" lIns="0" tIns="0" rIns="0" bIns="0">
            <a:spAutoFit/>
          </a:bodyPr>
          <a:lstStyle/>
          <a:p>
            <a:r>
              <a:rPr lang="en-US" sz="1000" b="1" dirty="0" err="1" smtClean="0">
                <a:solidFill>
                  <a:schemeClr val="bg1">
                    <a:lumMod val="85000"/>
                  </a:schemeClr>
                </a:solidFill>
              </a:rPr>
              <a:t>Salud</a:t>
            </a:r>
            <a:r>
              <a:rPr lang="en-US" sz="1000" b="1" dirty="0" smtClean="0">
                <a:solidFill>
                  <a:schemeClr val="bg1">
                    <a:lumMod val="85000"/>
                  </a:schemeClr>
                </a:solidFill>
              </a:rPr>
              <a:t> e </a:t>
            </a:r>
            <a:r>
              <a:rPr lang="en-US" sz="1000" b="1" dirty="0" err="1" smtClean="0">
                <a:solidFill>
                  <a:schemeClr val="bg1">
                    <a:lumMod val="85000"/>
                  </a:schemeClr>
                </a:solidFill>
              </a:rPr>
              <a:t>Higiene</a:t>
            </a:r>
            <a:r>
              <a:rPr lang="en-US" sz="1000" b="1" dirty="0" smtClean="0">
                <a:solidFill>
                  <a:schemeClr val="bg1">
                    <a:lumMod val="85000"/>
                  </a:schemeClr>
                </a:solidFill>
              </a:rPr>
              <a:t> </a:t>
            </a:r>
            <a:endParaRPr lang="en-US" sz="800" dirty="0">
              <a:solidFill>
                <a:schemeClr val="bg1">
                  <a:lumMod val="85000"/>
                </a:schemeClr>
              </a:solidFill>
            </a:endParaRPr>
          </a:p>
        </p:txBody>
      </p:sp>
      <p:sp>
        <p:nvSpPr>
          <p:cNvPr id="57" name="Rectangle 56"/>
          <p:cNvSpPr/>
          <p:nvPr/>
        </p:nvSpPr>
        <p:spPr>
          <a:xfrm>
            <a:off x="7937960" y="2431462"/>
            <a:ext cx="2011680" cy="769441"/>
          </a:xfrm>
          <a:prstGeom prst="rect">
            <a:avLst/>
          </a:prstGeom>
        </p:spPr>
        <p:txBody>
          <a:bodyPr wrap="square" lIns="0" tIns="0" rIns="0" bIns="0">
            <a:spAutoFit/>
          </a:bodyPr>
          <a:lstStyle/>
          <a:p>
            <a:r>
              <a:rPr lang="es-VE" sz="1000" dirty="0" smtClean="0">
                <a:solidFill>
                  <a:schemeClr val="bg1">
                    <a:lumMod val="85000"/>
                  </a:schemeClr>
                </a:solidFill>
              </a:rPr>
              <a:t>Así como a empresas de fabricación</a:t>
            </a:r>
            <a:r>
              <a:rPr lang="es-VE" sz="1000" dirty="0">
                <a:solidFill>
                  <a:schemeClr val="bg1">
                    <a:lumMod val="85000"/>
                  </a:schemeClr>
                </a:solidFill>
              </a:rPr>
              <a:t>, importación y comercialización de soluciones integrales en salud, higiene y </a:t>
            </a:r>
            <a:r>
              <a:rPr lang="es-VE" sz="1000" dirty="0" smtClean="0">
                <a:solidFill>
                  <a:schemeClr val="bg1">
                    <a:lumMod val="85000"/>
                  </a:schemeClr>
                </a:solidFill>
              </a:rPr>
              <a:t>nutrición</a:t>
            </a:r>
            <a:endParaRPr lang="en-US" sz="1000" dirty="0">
              <a:solidFill>
                <a:schemeClr val="bg1">
                  <a:lumMod val="85000"/>
                </a:schemeClr>
              </a:solidFill>
            </a:endParaRPr>
          </a:p>
        </p:txBody>
      </p:sp>
      <p:sp>
        <p:nvSpPr>
          <p:cNvPr id="59" name="Rectangle 58"/>
          <p:cNvSpPr/>
          <p:nvPr/>
        </p:nvSpPr>
        <p:spPr>
          <a:xfrm>
            <a:off x="5875368" y="1617656"/>
            <a:ext cx="2099536" cy="153888"/>
          </a:xfrm>
          <a:prstGeom prst="rect">
            <a:avLst/>
          </a:prstGeom>
        </p:spPr>
        <p:txBody>
          <a:bodyPr wrap="square" lIns="0" tIns="0" rIns="0" bIns="0">
            <a:spAutoFit/>
          </a:bodyPr>
          <a:lstStyle/>
          <a:p>
            <a:pPr algn="ctr"/>
            <a:r>
              <a:rPr lang="en-US" sz="1000" b="1" dirty="0" smtClean="0">
                <a:solidFill>
                  <a:schemeClr val="bg1">
                    <a:lumMod val="85000"/>
                  </a:schemeClr>
                </a:solidFill>
              </a:rPr>
              <a:t>Material </a:t>
            </a:r>
            <a:r>
              <a:rPr lang="en-US" sz="1000" b="1" dirty="0" err="1" smtClean="0">
                <a:solidFill>
                  <a:schemeClr val="bg1">
                    <a:lumMod val="85000"/>
                  </a:schemeClr>
                </a:solidFill>
              </a:rPr>
              <a:t>Médicos</a:t>
            </a:r>
            <a:r>
              <a:rPr lang="en-US" sz="1000" b="1" dirty="0" smtClean="0">
                <a:solidFill>
                  <a:schemeClr val="bg1">
                    <a:lumMod val="85000"/>
                  </a:schemeClr>
                </a:solidFill>
              </a:rPr>
              <a:t>/</a:t>
            </a:r>
            <a:r>
              <a:rPr lang="en-US" sz="1000" b="1" dirty="0" err="1" smtClean="0">
                <a:solidFill>
                  <a:schemeClr val="bg1">
                    <a:lumMod val="85000"/>
                  </a:schemeClr>
                </a:solidFill>
              </a:rPr>
              <a:t>Quirúrjicos</a:t>
            </a:r>
            <a:endParaRPr lang="en-US" sz="800" dirty="0">
              <a:solidFill>
                <a:schemeClr val="bg1">
                  <a:lumMod val="85000"/>
                </a:schemeClr>
              </a:solidFill>
            </a:endParaRPr>
          </a:p>
        </p:txBody>
      </p:sp>
      <p:sp>
        <p:nvSpPr>
          <p:cNvPr id="68" name="Rectangle 67"/>
          <p:cNvSpPr/>
          <p:nvPr/>
        </p:nvSpPr>
        <p:spPr>
          <a:xfrm>
            <a:off x="5948695" y="1793611"/>
            <a:ext cx="1978356" cy="615553"/>
          </a:xfrm>
          <a:prstGeom prst="rect">
            <a:avLst/>
          </a:prstGeom>
        </p:spPr>
        <p:txBody>
          <a:bodyPr wrap="square" lIns="0" tIns="0" rIns="0" bIns="0">
            <a:spAutoFit/>
          </a:bodyPr>
          <a:lstStyle/>
          <a:p>
            <a:r>
              <a:rPr lang="en-US" sz="1000" dirty="0" err="1" smtClean="0">
                <a:solidFill>
                  <a:schemeClr val="bg1">
                    <a:lumMod val="85000"/>
                  </a:schemeClr>
                </a:solidFill>
              </a:rPr>
              <a:t>Proporcionamos</a:t>
            </a:r>
            <a:r>
              <a:rPr lang="en-US" sz="1000" dirty="0" smtClean="0">
                <a:solidFill>
                  <a:schemeClr val="bg1">
                    <a:lumMod val="85000"/>
                  </a:schemeClr>
                </a:solidFill>
              </a:rPr>
              <a:t> </a:t>
            </a:r>
            <a:r>
              <a:rPr lang="en-US" sz="1000" dirty="0" err="1" smtClean="0">
                <a:solidFill>
                  <a:schemeClr val="bg1">
                    <a:lumMod val="85000"/>
                  </a:schemeClr>
                </a:solidFill>
              </a:rPr>
              <a:t>servicios</a:t>
            </a:r>
            <a:r>
              <a:rPr lang="en-US" sz="1000" dirty="0" smtClean="0">
                <a:solidFill>
                  <a:schemeClr val="bg1">
                    <a:lumMod val="85000"/>
                  </a:schemeClr>
                </a:solidFill>
              </a:rPr>
              <a:t> a </a:t>
            </a:r>
            <a:r>
              <a:rPr lang="en-US" sz="1000" dirty="0" err="1" smtClean="0">
                <a:solidFill>
                  <a:schemeClr val="bg1">
                    <a:lumMod val="85000"/>
                  </a:schemeClr>
                </a:solidFill>
              </a:rPr>
              <a:t>empresas</a:t>
            </a:r>
            <a:r>
              <a:rPr lang="en-US" sz="1000" dirty="0" smtClean="0">
                <a:solidFill>
                  <a:schemeClr val="bg1">
                    <a:lumMod val="85000"/>
                  </a:schemeClr>
                </a:solidFill>
              </a:rPr>
              <a:t> </a:t>
            </a:r>
            <a:r>
              <a:rPr lang="en-US" sz="1000" dirty="0">
                <a:solidFill>
                  <a:schemeClr val="bg1">
                    <a:lumMod val="85000"/>
                  </a:schemeClr>
                </a:solidFill>
              </a:rPr>
              <a:t>de </a:t>
            </a:r>
            <a:r>
              <a:rPr lang="en-US" sz="1000" dirty="0" err="1">
                <a:solidFill>
                  <a:schemeClr val="bg1">
                    <a:lumMod val="85000"/>
                  </a:schemeClr>
                </a:solidFill>
              </a:rPr>
              <a:t>reparación</a:t>
            </a:r>
            <a:r>
              <a:rPr lang="en-US" sz="1000" dirty="0">
                <a:solidFill>
                  <a:schemeClr val="bg1">
                    <a:lumMod val="85000"/>
                  </a:schemeClr>
                </a:solidFill>
              </a:rPr>
              <a:t> de material e instrumental medico </a:t>
            </a:r>
            <a:r>
              <a:rPr lang="en-US" sz="1000" dirty="0" err="1" smtClean="0">
                <a:solidFill>
                  <a:schemeClr val="bg1">
                    <a:lumMod val="85000"/>
                  </a:schemeClr>
                </a:solidFill>
              </a:rPr>
              <a:t>quirúrjico</a:t>
            </a:r>
            <a:endParaRPr lang="en-US" sz="1000" dirty="0">
              <a:solidFill>
                <a:schemeClr val="bg1">
                  <a:lumMod val="85000"/>
                </a:schemeClr>
              </a:solidFill>
            </a:endParaRPr>
          </a:p>
        </p:txBody>
      </p:sp>
      <p:grpSp>
        <p:nvGrpSpPr>
          <p:cNvPr id="69" name="Group 67"/>
          <p:cNvGrpSpPr>
            <a:grpSpLocks noChangeAspect="1"/>
          </p:cNvGrpSpPr>
          <p:nvPr/>
        </p:nvGrpSpPr>
        <p:grpSpPr bwMode="auto">
          <a:xfrm>
            <a:off x="4826259" y="3021064"/>
            <a:ext cx="754558" cy="754349"/>
            <a:chOff x="1017" y="408"/>
            <a:chExt cx="3636" cy="3635"/>
          </a:xfrm>
          <a:solidFill>
            <a:schemeClr val="bg1"/>
          </a:solidFill>
        </p:grpSpPr>
        <p:sp>
          <p:nvSpPr>
            <p:cNvPr id="70" name="Freeform 68"/>
            <p:cNvSpPr>
              <a:spLocks noEditPoints="1"/>
            </p:cNvSpPr>
            <p:nvPr/>
          </p:nvSpPr>
          <p:spPr bwMode="auto">
            <a:xfrm>
              <a:off x="1017" y="408"/>
              <a:ext cx="3636" cy="3635"/>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69"/>
            <p:cNvSpPr>
              <a:spLocks noEditPoints="1"/>
            </p:cNvSpPr>
            <p:nvPr/>
          </p:nvSpPr>
          <p:spPr bwMode="auto">
            <a:xfrm>
              <a:off x="1699" y="1075"/>
              <a:ext cx="2272" cy="2286"/>
            </a:xfrm>
            <a:custGeom>
              <a:avLst/>
              <a:gdLst>
                <a:gd name="T0" fmla="*/ 234 w 320"/>
                <a:gd name="T1" fmla="*/ 55 h 322"/>
                <a:gd name="T2" fmla="*/ 221 w 320"/>
                <a:gd name="T3" fmla="*/ 56 h 322"/>
                <a:gd name="T4" fmla="*/ 225 w 320"/>
                <a:gd name="T5" fmla="*/ 49 h 322"/>
                <a:gd name="T6" fmla="*/ 234 w 320"/>
                <a:gd name="T7" fmla="*/ 12 h 322"/>
                <a:gd name="T8" fmla="*/ 224 w 320"/>
                <a:gd name="T9" fmla="*/ 2 h 322"/>
                <a:gd name="T10" fmla="*/ 163 w 320"/>
                <a:gd name="T11" fmla="*/ 25 h 322"/>
                <a:gd name="T12" fmla="*/ 158 w 320"/>
                <a:gd name="T13" fmla="*/ 31 h 322"/>
                <a:gd name="T14" fmla="*/ 133 w 320"/>
                <a:gd name="T15" fmla="*/ 3 h 322"/>
                <a:gd name="T16" fmla="*/ 119 w 320"/>
                <a:gd name="T17" fmla="*/ 7 h 322"/>
                <a:gd name="T18" fmla="*/ 122 w 320"/>
                <a:gd name="T19" fmla="*/ 21 h 322"/>
                <a:gd name="T20" fmla="*/ 148 w 320"/>
                <a:gd name="T21" fmla="*/ 67 h 322"/>
                <a:gd name="T22" fmla="*/ 149 w 320"/>
                <a:gd name="T23" fmla="*/ 74 h 322"/>
                <a:gd name="T24" fmla="*/ 146 w 320"/>
                <a:gd name="T25" fmla="*/ 73 h 322"/>
                <a:gd name="T26" fmla="*/ 124 w 320"/>
                <a:gd name="T27" fmla="*/ 66 h 322"/>
                <a:gd name="T28" fmla="*/ 85 w 320"/>
                <a:gd name="T29" fmla="*/ 55 h 322"/>
                <a:gd name="T30" fmla="*/ 0 w 320"/>
                <a:gd name="T31" fmla="*/ 140 h 322"/>
                <a:gd name="T32" fmla="*/ 78 w 320"/>
                <a:gd name="T33" fmla="*/ 308 h 322"/>
                <a:gd name="T34" fmla="*/ 106 w 320"/>
                <a:gd name="T35" fmla="*/ 322 h 322"/>
                <a:gd name="T36" fmla="*/ 121 w 320"/>
                <a:gd name="T37" fmla="*/ 319 h 322"/>
                <a:gd name="T38" fmla="*/ 160 w 320"/>
                <a:gd name="T39" fmla="*/ 311 h 322"/>
                <a:gd name="T40" fmla="*/ 199 w 320"/>
                <a:gd name="T41" fmla="*/ 319 h 322"/>
                <a:gd name="T42" fmla="*/ 213 w 320"/>
                <a:gd name="T43" fmla="*/ 322 h 322"/>
                <a:gd name="T44" fmla="*/ 242 w 320"/>
                <a:gd name="T45" fmla="*/ 308 h 322"/>
                <a:gd name="T46" fmla="*/ 320 w 320"/>
                <a:gd name="T47" fmla="*/ 140 h 322"/>
                <a:gd name="T48" fmla="*/ 234 w 320"/>
                <a:gd name="T49" fmla="*/ 55 h 322"/>
                <a:gd name="T50" fmla="*/ 179 w 320"/>
                <a:gd name="T51" fmla="*/ 39 h 322"/>
                <a:gd name="T52" fmla="*/ 212 w 320"/>
                <a:gd name="T53" fmla="*/ 24 h 322"/>
                <a:gd name="T54" fmla="*/ 206 w 320"/>
                <a:gd name="T55" fmla="*/ 39 h 322"/>
                <a:gd name="T56" fmla="*/ 170 w 320"/>
                <a:gd name="T57" fmla="*/ 65 h 322"/>
                <a:gd name="T58" fmla="*/ 179 w 320"/>
                <a:gd name="T59" fmla="*/ 39 h 322"/>
                <a:gd name="T60" fmla="*/ 228 w 320"/>
                <a:gd name="T61" fmla="*/ 292 h 322"/>
                <a:gd name="T62" fmla="*/ 226 w 320"/>
                <a:gd name="T63" fmla="*/ 293 h 322"/>
                <a:gd name="T64" fmla="*/ 213 w 320"/>
                <a:gd name="T65" fmla="*/ 300 h 322"/>
                <a:gd name="T66" fmla="*/ 207 w 320"/>
                <a:gd name="T67" fmla="*/ 299 h 322"/>
                <a:gd name="T68" fmla="*/ 160 w 320"/>
                <a:gd name="T69" fmla="*/ 290 h 322"/>
                <a:gd name="T70" fmla="*/ 113 w 320"/>
                <a:gd name="T71" fmla="*/ 299 h 322"/>
                <a:gd name="T72" fmla="*/ 106 w 320"/>
                <a:gd name="T73" fmla="*/ 300 h 322"/>
                <a:gd name="T74" fmla="*/ 93 w 320"/>
                <a:gd name="T75" fmla="*/ 293 h 322"/>
                <a:gd name="T76" fmla="*/ 92 w 320"/>
                <a:gd name="T77" fmla="*/ 292 h 322"/>
                <a:gd name="T78" fmla="*/ 21 w 320"/>
                <a:gd name="T79" fmla="*/ 140 h 322"/>
                <a:gd name="T80" fmla="*/ 85 w 320"/>
                <a:gd name="T81" fmla="*/ 76 h 322"/>
                <a:gd name="T82" fmla="*/ 115 w 320"/>
                <a:gd name="T83" fmla="*/ 85 h 322"/>
                <a:gd name="T84" fmla="*/ 141 w 320"/>
                <a:gd name="T85" fmla="*/ 94 h 322"/>
                <a:gd name="T86" fmla="*/ 208 w 320"/>
                <a:gd name="T87" fmla="*/ 82 h 322"/>
                <a:gd name="T88" fmla="*/ 234 w 320"/>
                <a:gd name="T89" fmla="*/ 76 h 322"/>
                <a:gd name="T90" fmla="*/ 298 w 320"/>
                <a:gd name="T91" fmla="*/ 140 h 322"/>
                <a:gd name="T92" fmla="*/ 228 w 320"/>
                <a:gd name="T93" fmla="*/ 29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0" h="322">
                  <a:moveTo>
                    <a:pt x="234" y="55"/>
                  </a:moveTo>
                  <a:cubicBezTo>
                    <a:pt x="230" y="55"/>
                    <a:pt x="225" y="55"/>
                    <a:pt x="221" y="56"/>
                  </a:cubicBezTo>
                  <a:cubicBezTo>
                    <a:pt x="223" y="54"/>
                    <a:pt x="224" y="51"/>
                    <a:pt x="225" y="49"/>
                  </a:cubicBezTo>
                  <a:cubicBezTo>
                    <a:pt x="234" y="31"/>
                    <a:pt x="234" y="13"/>
                    <a:pt x="234" y="12"/>
                  </a:cubicBezTo>
                  <a:cubicBezTo>
                    <a:pt x="234" y="6"/>
                    <a:pt x="230" y="2"/>
                    <a:pt x="224" y="2"/>
                  </a:cubicBezTo>
                  <a:cubicBezTo>
                    <a:pt x="196" y="2"/>
                    <a:pt x="176" y="10"/>
                    <a:pt x="163" y="25"/>
                  </a:cubicBezTo>
                  <a:cubicBezTo>
                    <a:pt x="161" y="27"/>
                    <a:pt x="160" y="29"/>
                    <a:pt x="158" y="31"/>
                  </a:cubicBezTo>
                  <a:cubicBezTo>
                    <a:pt x="148" y="13"/>
                    <a:pt x="134" y="4"/>
                    <a:pt x="133" y="3"/>
                  </a:cubicBezTo>
                  <a:cubicBezTo>
                    <a:pt x="128" y="0"/>
                    <a:pt x="122" y="2"/>
                    <a:pt x="119" y="7"/>
                  </a:cubicBezTo>
                  <a:cubicBezTo>
                    <a:pt x="116" y="11"/>
                    <a:pt x="117" y="18"/>
                    <a:pt x="122" y="21"/>
                  </a:cubicBezTo>
                  <a:cubicBezTo>
                    <a:pt x="123" y="22"/>
                    <a:pt x="145" y="37"/>
                    <a:pt x="148" y="67"/>
                  </a:cubicBezTo>
                  <a:cubicBezTo>
                    <a:pt x="148" y="70"/>
                    <a:pt x="149" y="72"/>
                    <a:pt x="149" y="74"/>
                  </a:cubicBezTo>
                  <a:cubicBezTo>
                    <a:pt x="148" y="74"/>
                    <a:pt x="147" y="74"/>
                    <a:pt x="146" y="73"/>
                  </a:cubicBezTo>
                  <a:cubicBezTo>
                    <a:pt x="138" y="72"/>
                    <a:pt x="131" y="69"/>
                    <a:pt x="124" y="66"/>
                  </a:cubicBezTo>
                  <a:cubicBezTo>
                    <a:pt x="112" y="60"/>
                    <a:pt x="100" y="55"/>
                    <a:pt x="85" y="55"/>
                  </a:cubicBezTo>
                  <a:cubicBezTo>
                    <a:pt x="38" y="55"/>
                    <a:pt x="0" y="93"/>
                    <a:pt x="0" y="140"/>
                  </a:cubicBezTo>
                  <a:cubicBezTo>
                    <a:pt x="0" y="242"/>
                    <a:pt x="69" y="301"/>
                    <a:pt x="78" y="308"/>
                  </a:cubicBezTo>
                  <a:cubicBezTo>
                    <a:pt x="84" y="315"/>
                    <a:pt x="92" y="322"/>
                    <a:pt x="106" y="322"/>
                  </a:cubicBezTo>
                  <a:cubicBezTo>
                    <a:pt x="111" y="322"/>
                    <a:pt x="116" y="321"/>
                    <a:pt x="121" y="319"/>
                  </a:cubicBezTo>
                  <a:cubicBezTo>
                    <a:pt x="122" y="319"/>
                    <a:pt x="139" y="311"/>
                    <a:pt x="160" y="311"/>
                  </a:cubicBezTo>
                  <a:cubicBezTo>
                    <a:pt x="180" y="311"/>
                    <a:pt x="198" y="319"/>
                    <a:pt x="199" y="319"/>
                  </a:cubicBezTo>
                  <a:cubicBezTo>
                    <a:pt x="203" y="321"/>
                    <a:pt x="208" y="322"/>
                    <a:pt x="213" y="322"/>
                  </a:cubicBezTo>
                  <a:cubicBezTo>
                    <a:pt x="227" y="322"/>
                    <a:pt x="236" y="315"/>
                    <a:pt x="242" y="308"/>
                  </a:cubicBezTo>
                  <a:cubicBezTo>
                    <a:pt x="250" y="301"/>
                    <a:pt x="320" y="242"/>
                    <a:pt x="320" y="140"/>
                  </a:cubicBezTo>
                  <a:cubicBezTo>
                    <a:pt x="320" y="93"/>
                    <a:pt x="281" y="55"/>
                    <a:pt x="234" y="55"/>
                  </a:cubicBezTo>
                  <a:close/>
                  <a:moveTo>
                    <a:pt x="179" y="39"/>
                  </a:moveTo>
                  <a:cubicBezTo>
                    <a:pt x="186" y="30"/>
                    <a:pt x="197" y="25"/>
                    <a:pt x="212" y="24"/>
                  </a:cubicBezTo>
                  <a:cubicBezTo>
                    <a:pt x="211" y="28"/>
                    <a:pt x="209" y="34"/>
                    <a:pt x="206" y="39"/>
                  </a:cubicBezTo>
                  <a:cubicBezTo>
                    <a:pt x="199" y="54"/>
                    <a:pt x="187" y="63"/>
                    <a:pt x="170" y="65"/>
                  </a:cubicBezTo>
                  <a:cubicBezTo>
                    <a:pt x="170" y="57"/>
                    <a:pt x="172" y="47"/>
                    <a:pt x="179" y="39"/>
                  </a:cubicBezTo>
                  <a:close/>
                  <a:moveTo>
                    <a:pt x="228" y="292"/>
                  </a:moveTo>
                  <a:cubicBezTo>
                    <a:pt x="227" y="292"/>
                    <a:pt x="227" y="293"/>
                    <a:pt x="226" y="293"/>
                  </a:cubicBezTo>
                  <a:cubicBezTo>
                    <a:pt x="222" y="299"/>
                    <a:pt x="218" y="300"/>
                    <a:pt x="213" y="300"/>
                  </a:cubicBezTo>
                  <a:cubicBezTo>
                    <a:pt x="211" y="300"/>
                    <a:pt x="208" y="300"/>
                    <a:pt x="207" y="299"/>
                  </a:cubicBezTo>
                  <a:cubicBezTo>
                    <a:pt x="206" y="299"/>
                    <a:pt x="185" y="290"/>
                    <a:pt x="160" y="290"/>
                  </a:cubicBezTo>
                  <a:cubicBezTo>
                    <a:pt x="135" y="290"/>
                    <a:pt x="113" y="299"/>
                    <a:pt x="113" y="299"/>
                  </a:cubicBezTo>
                  <a:cubicBezTo>
                    <a:pt x="111" y="300"/>
                    <a:pt x="109" y="300"/>
                    <a:pt x="106" y="300"/>
                  </a:cubicBezTo>
                  <a:cubicBezTo>
                    <a:pt x="101" y="300"/>
                    <a:pt x="98" y="299"/>
                    <a:pt x="93" y="293"/>
                  </a:cubicBezTo>
                  <a:cubicBezTo>
                    <a:pt x="93" y="293"/>
                    <a:pt x="92" y="292"/>
                    <a:pt x="92" y="292"/>
                  </a:cubicBezTo>
                  <a:cubicBezTo>
                    <a:pt x="91" y="291"/>
                    <a:pt x="21" y="236"/>
                    <a:pt x="21" y="140"/>
                  </a:cubicBezTo>
                  <a:cubicBezTo>
                    <a:pt x="21" y="105"/>
                    <a:pt x="50" y="76"/>
                    <a:pt x="85" y="76"/>
                  </a:cubicBezTo>
                  <a:cubicBezTo>
                    <a:pt x="95" y="76"/>
                    <a:pt x="105" y="81"/>
                    <a:pt x="115" y="85"/>
                  </a:cubicBezTo>
                  <a:cubicBezTo>
                    <a:pt x="123" y="89"/>
                    <a:pt x="132" y="92"/>
                    <a:pt x="141" y="94"/>
                  </a:cubicBezTo>
                  <a:cubicBezTo>
                    <a:pt x="163" y="99"/>
                    <a:pt x="187" y="95"/>
                    <a:pt x="208" y="82"/>
                  </a:cubicBezTo>
                  <a:cubicBezTo>
                    <a:pt x="214" y="78"/>
                    <a:pt x="223" y="76"/>
                    <a:pt x="234" y="76"/>
                  </a:cubicBezTo>
                  <a:cubicBezTo>
                    <a:pt x="270" y="76"/>
                    <a:pt x="298" y="105"/>
                    <a:pt x="298" y="140"/>
                  </a:cubicBezTo>
                  <a:cubicBezTo>
                    <a:pt x="298" y="236"/>
                    <a:pt x="228" y="291"/>
                    <a:pt x="228" y="2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2" name="Group 468"/>
          <p:cNvGrpSpPr>
            <a:grpSpLocks noChangeAspect="1"/>
          </p:cNvGrpSpPr>
          <p:nvPr/>
        </p:nvGrpSpPr>
        <p:grpSpPr bwMode="auto">
          <a:xfrm>
            <a:off x="5712418" y="2541895"/>
            <a:ext cx="765735" cy="765735"/>
            <a:chOff x="1146" y="1573"/>
            <a:chExt cx="340" cy="340"/>
          </a:xfrm>
          <a:solidFill>
            <a:schemeClr val="bg1"/>
          </a:solidFill>
        </p:grpSpPr>
        <p:sp>
          <p:nvSpPr>
            <p:cNvPr id="73" name="Freeform 469"/>
            <p:cNvSpPr>
              <a:spLocks noEditPoints="1"/>
            </p:cNvSpPr>
            <p:nvPr/>
          </p:nvSpPr>
          <p:spPr bwMode="auto">
            <a:xfrm>
              <a:off x="1146" y="157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74" name="Freeform 470"/>
            <p:cNvSpPr>
              <a:spLocks noEditPoints="1"/>
            </p:cNvSpPr>
            <p:nvPr/>
          </p:nvSpPr>
          <p:spPr bwMode="auto">
            <a:xfrm>
              <a:off x="1216" y="1643"/>
              <a:ext cx="185" cy="184"/>
            </a:xfrm>
            <a:custGeom>
              <a:avLst/>
              <a:gdLst>
                <a:gd name="T0" fmla="*/ 215 w 279"/>
                <a:gd name="T1" fmla="*/ 200 h 278"/>
                <a:gd name="T2" fmla="*/ 226 w 279"/>
                <a:gd name="T3" fmla="*/ 185 h 278"/>
                <a:gd name="T4" fmla="*/ 215 w 279"/>
                <a:gd name="T5" fmla="*/ 170 h 278"/>
                <a:gd name="T6" fmla="*/ 226 w 279"/>
                <a:gd name="T7" fmla="*/ 155 h 278"/>
                <a:gd name="T8" fmla="*/ 102 w 279"/>
                <a:gd name="T9" fmla="*/ 27 h 278"/>
                <a:gd name="T10" fmla="*/ 65 w 279"/>
                <a:gd name="T11" fmla="*/ 49 h 278"/>
                <a:gd name="T12" fmla="*/ 65 w 279"/>
                <a:gd name="T13" fmla="*/ 19 h 278"/>
                <a:gd name="T14" fmla="*/ 49 w 279"/>
                <a:gd name="T15" fmla="*/ 4 h 278"/>
                <a:gd name="T16" fmla="*/ 4 w 279"/>
                <a:gd name="T17" fmla="*/ 65 h 278"/>
                <a:gd name="T18" fmla="*/ 19 w 279"/>
                <a:gd name="T19" fmla="*/ 65 h 278"/>
                <a:gd name="T20" fmla="*/ 49 w 279"/>
                <a:gd name="T21" fmla="*/ 65 h 278"/>
                <a:gd name="T22" fmla="*/ 25 w 279"/>
                <a:gd name="T23" fmla="*/ 91 h 278"/>
                <a:gd name="T24" fmla="*/ 27 w 279"/>
                <a:gd name="T25" fmla="*/ 102 h 278"/>
                <a:gd name="T26" fmla="*/ 163 w 279"/>
                <a:gd name="T27" fmla="*/ 223 h 278"/>
                <a:gd name="T28" fmla="*/ 178 w 279"/>
                <a:gd name="T29" fmla="*/ 223 h 278"/>
                <a:gd name="T30" fmla="*/ 193 w 279"/>
                <a:gd name="T31" fmla="*/ 223 h 278"/>
                <a:gd name="T32" fmla="*/ 259 w 279"/>
                <a:gd name="T33" fmla="*/ 274 h 278"/>
                <a:gd name="T34" fmla="*/ 274 w 279"/>
                <a:gd name="T35" fmla="*/ 274 h 278"/>
                <a:gd name="T36" fmla="*/ 178 w 279"/>
                <a:gd name="T37" fmla="*/ 193 h 278"/>
                <a:gd name="T38" fmla="*/ 155 w 279"/>
                <a:gd name="T39" fmla="*/ 200 h 278"/>
                <a:gd name="T40" fmla="*/ 95 w 279"/>
                <a:gd name="T41" fmla="*/ 49 h 278"/>
                <a:gd name="T42" fmla="*/ 95 w 279"/>
                <a:gd name="T43" fmla="*/ 80 h 278"/>
                <a:gd name="T44" fmla="*/ 102 w 279"/>
                <a:gd name="T45" fmla="*/ 98 h 278"/>
                <a:gd name="T46" fmla="*/ 125 w 279"/>
                <a:gd name="T47" fmla="*/ 80 h 278"/>
                <a:gd name="T48" fmla="*/ 125 w 279"/>
                <a:gd name="T49" fmla="*/ 110 h 278"/>
                <a:gd name="T50" fmla="*/ 132 w 279"/>
                <a:gd name="T51" fmla="*/ 128 h 278"/>
                <a:gd name="T52" fmla="*/ 155 w 279"/>
                <a:gd name="T53" fmla="*/ 110 h 278"/>
                <a:gd name="T54" fmla="*/ 155 w 279"/>
                <a:gd name="T55" fmla="*/ 140 h 278"/>
                <a:gd name="T56" fmla="*/ 163 w 279"/>
                <a:gd name="T57" fmla="*/ 158 h 278"/>
                <a:gd name="T58" fmla="*/ 185 w 279"/>
                <a:gd name="T59" fmla="*/ 140 h 278"/>
                <a:gd name="T60" fmla="*/ 193 w 279"/>
                <a:gd name="T61" fmla="*/ 163 h 278"/>
                <a:gd name="T62" fmla="*/ 193 w 279"/>
                <a:gd name="T63" fmla="*/ 178 h 278"/>
                <a:gd name="T64" fmla="*/ 185 w 279"/>
                <a:gd name="T65" fmla="*/ 20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278">
                  <a:moveTo>
                    <a:pt x="274" y="259"/>
                  </a:moveTo>
                  <a:cubicBezTo>
                    <a:pt x="215" y="200"/>
                    <a:pt x="215" y="200"/>
                    <a:pt x="215" y="200"/>
                  </a:cubicBezTo>
                  <a:cubicBezTo>
                    <a:pt x="223" y="193"/>
                    <a:pt x="223" y="193"/>
                    <a:pt x="223" y="193"/>
                  </a:cubicBezTo>
                  <a:cubicBezTo>
                    <a:pt x="225" y="191"/>
                    <a:pt x="226" y="188"/>
                    <a:pt x="226" y="185"/>
                  </a:cubicBezTo>
                  <a:cubicBezTo>
                    <a:pt x="226" y="182"/>
                    <a:pt x="225" y="180"/>
                    <a:pt x="223" y="178"/>
                  </a:cubicBezTo>
                  <a:cubicBezTo>
                    <a:pt x="215" y="170"/>
                    <a:pt x="215" y="170"/>
                    <a:pt x="215" y="170"/>
                  </a:cubicBezTo>
                  <a:cubicBezTo>
                    <a:pt x="223" y="163"/>
                    <a:pt x="223" y="163"/>
                    <a:pt x="223" y="163"/>
                  </a:cubicBezTo>
                  <a:cubicBezTo>
                    <a:pt x="225" y="161"/>
                    <a:pt x="226" y="158"/>
                    <a:pt x="226" y="155"/>
                  </a:cubicBezTo>
                  <a:cubicBezTo>
                    <a:pt x="226" y="152"/>
                    <a:pt x="225" y="150"/>
                    <a:pt x="223" y="148"/>
                  </a:cubicBezTo>
                  <a:cubicBezTo>
                    <a:pt x="102" y="27"/>
                    <a:pt x="102" y="27"/>
                    <a:pt x="102" y="27"/>
                  </a:cubicBezTo>
                  <a:cubicBezTo>
                    <a:pt x="98" y="23"/>
                    <a:pt x="91" y="23"/>
                    <a:pt x="87" y="27"/>
                  </a:cubicBezTo>
                  <a:cubicBezTo>
                    <a:pt x="65" y="49"/>
                    <a:pt x="65" y="49"/>
                    <a:pt x="65" y="49"/>
                  </a:cubicBezTo>
                  <a:cubicBezTo>
                    <a:pt x="49" y="34"/>
                    <a:pt x="49" y="34"/>
                    <a:pt x="49" y="34"/>
                  </a:cubicBezTo>
                  <a:cubicBezTo>
                    <a:pt x="65" y="19"/>
                    <a:pt x="65" y="19"/>
                    <a:pt x="65" y="19"/>
                  </a:cubicBezTo>
                  <a:cubicBezTo>
                    <a:pt x="69" y="15"/>
                    <a:pt x="69" y="8"/>
                    <a:pt x="65" y="4"/>
                  </a:cubicBezTo>
                  <a:cubicBezTo>
                    <a:pt x="60" y="0"/>
                    <a:pt x="54" y="0"/>
                    <a:pt x="49" y="4"/>
                  </a:cubicBezTo>
                  <a:cubicBezTo>
                    <a:pt x="4" y="49"/>
                    <a:pt x="4" y="49"/>
                    <a:pt x="4" y="49"/>
                  </a:cubicBezTo>
                  <a:cubicBezTo>
                    <a:pt x="0" y="54"/>
                    <a:pt x="0" y="60"/>
                    <a:pt x="4" y="65"/>
                  </a:cubicBezTo>
                  <a:cubicBezTo>
                    <a:pt x="6" y="67"/>
                    <a:pt x="9" y="68"/>
                    <a:pt x="12" y="68"/>
                  </a:cubicBezTo>
                  <a:cubicBezTo>
                    <a:pt x="15" y="68"/>
                    <a:pt x="17" y="67"/>
                    <a:pt x="19" y="65"/>
                  </a:cubicBezTo>
                  <a:cubicBezTo>
                    <a:pt x="34" y="49"/>
                    <a:pt x="34" y="49"/>
                    <a:pt x="34" y="49"/>
                  </a:cubicBezTo>
                  <a:cubicBezTo>
                    <a:pt x="49" y="65"/>
                    <a:pt x="49" y="65"/>
                    <a:pt x="49" y="65"/>
                  </a:cubicBezTo>
                  <a:cubicBezTo>
                    <a:pt x="27" y="87"/>
                    <a:pt x="27" y="87"/>
                    <a:pt x="27" y="87"/>
                  </a:cubicBezTo>
                  <a:cubicBezTo>
                    <a:pt x="26" y="88"/>
                    <a:pt x="25" y="89"/>
                    <a:pt x="25" y="91"/>
                  </a:cubicBezTo>
                  <a:cubicBezTo>
                    <a:pt x="23" y="93"/>
                    <a:pt x="23" y="96"/>
                    <a:pt x="25" y="99"/>
                  </a:cubicBezTo>
                  <a:cubicBezTo>
                    <a:pt x="25" y="100"/>
                    <a:pt x="26" y="101"/>
                    <a:pt x="27" y="102"/>
                  </a:cubicBezTo>
                  <a:cubicBezTo>
                    <a:pt x="148" y="223"/>
                    <a:pt x="148" y="223"/>
                    <a:pt x="148" y="223"/>
                  </a:cubicBezTo>
                  <a:cubicBezTo>
                    <a:pt x="152" y="227"/>
                    <a:pt x="158" y="227"/>
                    <a:pt x="163" y="223"/>
                  </a:cubicBezTo>
                  <a:cubicBezTo>
                    <a:pt x="170" y="215"/>
                    <a:pt x="170" y="215"/>
                    <a:pt x="170" y="215"/>
                  </a:cubicBezTo>
                  <a:cubicBezTo>
                    <a:pt x="178" y="223"/>
                    <a:pt x="178" y="223"/>
                    <a:pt x="178" y="223"/>
                  </a:cubicBezTo>
                  <a:cubicBezTo>
                    <a:pt x="180" y="225"/>
                    <a:pt x="182" y="226"/>
                    <a:pt x="185" y="226"/>
                  </a:cubicBezTo>
                  <a:cubicBezTo>
                    <a:pt x="188" y="226"/>
                    <a:pt x="191" y="225"/>
                    <a:pt x="193" y="223"/>
                  </a:cubicBezTo>
                  <a:cubicBezTo>
                    <a:pt x="200" y="215"/>
                    <a:pt x="200" y="215"/>
                    <a:pt x="200" y="215"/>
                  </a:cubicBezTo>
                  <a:cubicBezTo>
                    <a:pt x="259" y="274"/>
                    <a:pt x="259" y="274"/>
                    <a:pt x="259" y="274"/>
                  </a:cubicBezTo>
                  <a:cubicBezTo>
                    <a:pt x="261" y="277"/>
                    <a:pt x="264" y="278"/>
                    <a:pt x="267" y="278"/>
                  </a:cubicBezTo>
                  <a:cubicBezTo>
                    <a:pt x="270" y="278"/>
                    <a:pt x="272" y="277"/>
                    <a:pt x="274" y="274"/>
                  </a:cubicBezTo>
                  <a:cubicBezTo>
                    <a:pt x="279" y="270"/>
                    <a:pt x="279" y="264"/>
                    <a:pt x="274" y="259"/>
                  </a:cubicBezTo>
                  <a:close/>
                  <a:moveTo>
                    <a:pt x="178" y="193"/>
                  </a:moveTo>
                  <a:cubicBezTo>
                    <a:pt x="174" y="189"/>
                    <a:pt x="167" y="189"/>
                    <a:pt x="163" y="193"/>
                  </a:cubicBezTo>
                  <a:cubicBezTo>
                    <a:pt x="155" y="200"/>
                    <a:pt x="155" y="200"/>
                    <a:pt x="155" y="200"/>
                  </a:cubicBezTo>
                  <a:cubicBezTo>
                    <a:pt x="49" y="95"/>
                    <a:pt x="49" y="95"/>
                    <a:pt x="49" y="95"/>
                  </a:cubicBezTo>
                  <a:cubicBezTo>
                    <a:pt x="95" y="49"/>
                    <a:pt x="95" y="49"/>
                    <a:pt x="95" y="49"/>
                  </a:cubicBezTo>
                  <a:cubicBezTo>
                    <a:pt x="110" y="65"/>
                    <a:pt x="110" y="65"/>
                    <a:pt x="110" y="65"/>
                  </a:cubicBezTo>
                  <a:cubicBezTo>
                    <a:pt x="95" y="80"/>
                    <a:pt x="95" y="80"/>
                    <a:pt x="95" y="80"/>
                  </a:cubicBezTo>
                  <a:cubicBezTo>
                    <a:pt x="91" y="84"/>
                    <a:pt x="91" y="91"/>
                    <a:pt x="95" y="95"/>
                  </a:cubicBezTo>
                  <a:cubicBezTo>
                    <a:pt x="97" y="97"/>
                    <a:pt x="100" y="98"/>
                    <a:pt x="102" y="98"/>
                  </a:cubicBezTo>
                  <a:cubicBezTo>
                    <a:pt x="105" y="98"/>
                    <a:pt x="108" y="97"/>
                    <a:pt x="110" y="95"/>
                  </a:cubicBezTo>
                  <a:cubicBezTo>
                    <a:pt x="125" y="80"/>
                    <a:pt x="125" y="80"/>
                    <a:pt x="125" y="80"/>
                  </a:cubicBezTo>
                  <a:cubicBezTo>
                    <a:pt x="140" y="95"/>
                    <a:pt x="140" y="95"/>
                    <a:pt x="140" y="95"/>
                  </a:cubicBezTo>
                  <a:cubicBezTo>
                    <a:pt x="125" y="110"/>
                    <a:pt x="125" y="110"/>
                    <a:pt x="125" y="110"/>
                  </a:cubicBezTo>
                  <a:cubicBezTo>
                    <a:pt x="121" y="114"/>
                    <a:pt x="121" y="121"/>
                    <a:pt x="125" y="125"/>
                  </a:cubicBezTo>
                  <a:cubicBezTo>
                    <a:pt x="127" y="127"/>
                    <a:pt x="130" y="128"/>
                    <a:pt x="132" y="128"/>
                  </a:cubicBezTo>
                  <a:cubicBezTo>
                    <a:pt x="135" y="128"/>
                    <a:pt x="138" y="127"/>
                    <a:pt x="140" y="125"/>
                  </a:cubicBezTo>
                  <a:cubicBezTo>
                    <a:pt x="155" y="110"/>
                    <a:pt x="155" y="110"/>
                    <a:pt x="155" y="110"/>
                  </a:cubicBezTo>
                  <a:cubicBezTo>
                    <a:pt x="170" y="125"/>
                    <a:pt x="170" y="125"/>
                    <a:pt x="170" y="125"/>
                  </a:cubicBezTo>
                  <a:cubicBezTo>
                    <a:pt x="155" y="140"/>
                    <a:pt x="155" y="140"/>
                    <a:pt x="155" y="140"/>
                  </a:cubicBezTo>
                  <a:cubicBezTo>
                    <a:pt x="151" y="144"/>
                    <a:pt x="151" y="151"/>
                    <a:pt x="155" y="155"/>
                  </a:cubicBezTo>
                  <a:cubicBezTo>
                    <a:pt x="157" y="157"/>
                    <a:pt x="160" y="158"/>
                    <a:pt x="163" y="158"/>
                  </a:cubicBezTo>
                  <a:cubicBezTo>
                    <a:pt x="165" y="158"/>
                    <a:pt x="168" y="157"/>
                    <a:pt x="170" y="155"/>
                  </a:cubicBezTo>
                  <a:cubicBezTo>
                    <a:pt x="185" y="140"/>
                    <a:pt x="185" y="140"/>
                    <a:pt x="185" y="140"/>
                  </a:cubicBezTo>
                  <a:cubicBezTo>
                    <a:pt x="200" y="155"/>
                    <a:pt x="200" y="155"/>
                    <a:pt x="200" y="155"/>
                  </a:cubicBezTo>
                  <a:cubicBezTo>
                    <a:pt x="193" y="163"/>
                    <a:pt x="193" y="163"/>
                    <a:pt x="193" y="163"/>
                  </a:cubicBezTo>
                  <a:cubicBezTo>
                    <a:pt x="191" y="165"/>
                    <a:pt x="190" y="167"/>
                    <a:pt x="190" y="170"/>
                  </a:cubicBezTo>
                  <a:cubicBezTo>
                    <a:pt x="190" y="173"/>
                    <a:pt x="191" y="176"/>
                    <a:pt x="193" y="178"/>
                  </a:cubicBezTo>
                  <a:cubicBezTo>
                    <a:pt x="200" y="185"/>
                    <a:pt x="200" y="185"/>
                    <a:pt x="200" y="185"/>
                  </a:cubicBezTo>
                  <a:cubicBezTo>
                    <a:pt x="185" y="200"/>
                    <a:pt x="185" y="200"/>
                    <a:pt x="185" y="200"/>
                  </a:cubicBezTo>
                  <a:lnTo>
                    <a:pt x="178" y="19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grpSp>
        <p:nvGrpSpPr>
          <p:cNvPr id="75" name="Group 351"/>
          <p:cNvGrpSpPr>
            <a:grpSpLocks noChangeAspect="1"/>
          </p:cNvGrpSpPr>
          <p:nvPr/>
        </p:nvGrpSpPr>
        <p:grpSpPr bwMode="auto">
          <a:xfrm>
            <a:off x="6633877" y="3040585"/>
            <a:ext cx="756616" cy="758841"/>
            <a:chOff x="2717" y="1172"/>
            <a:chExt cx="340" cy="341"/>
          </a:xfrm>
          <a:solidFill>
            <a:schemeClr val="bg1"/>
          </a:solidFill>
        </p:grpSpPr>
        <p:sp>
          <p:nvSpPr>
            <p:cNvPr id="76" name="Freeform 352"/>
            <p:cNvSpPr>
              <a:spLocks noEditPoints="1"/>
            </p:cNvSpPr>
            <p:nvPr/>
          </p:nvSpPr>
          <p:spPr bwMode="auto">
            <a:xfrm>
              <a:off x="2781" y="1264"/>
              <a:ext cx="212" cy="185"/>
            </a:xfrm>
            <a:custGeom>
              <a:avLst/>
              <a:gdLst>
                <a:gd name="T0" fmla="*/ 298 w 320"/>
                <a:gd name="T1" fmla="*/ 152 h 278"/>
                <a:gd name="T2" fmla="*/ 298 w 320"/>
                <a:gd name="T3" fmla="*/ 107 h 278"/>
                <a:gd name="T4" fmla="*/ 245 w 320"/>
                <a:gd name="T5" fmla="*/ 54 h 278"/>
                <a:gd name="T6" fmla="*/ 192 w 320"/>
                <a:gd name="T7" fmla="*/ 107 h 278"/>
                <a:gd name="T8" fmla="*/ 192 w 320"/>
                <a:gd name="T9" fmla="*/ 203 h 278"/>
                <a:gd name="T10" fmla="*/ 138 w 320"/>
                <a:gd name="T11" fmla="*/ 256 h 278"/>
                <a:gd name="T12" fmla="*/ 85 w 320"/>
                <a:gd name="T13" fmla="*/ 203 h 278"/>
                <a:gd name="T14" fmla="*/ 85 w 320"/>
                <a:gd name="T15" fmla="*/ 149 h 278"/>
                <a:gd name="T16" fmla="*/ 149 w 320"/>
                <a:gd name="T17" fmla="*/ 86 h 278"/>
                <a:gd name="T18" fmla="*/ 149 w 320"/>
                <a:gd name="T19" fmla="*/ 11 h 278"/>
                <a:gd name="T20" fmla="*/ 138 w 320"/>
                <a:gd name="T21" fmla="*/ 0 h 278"/>
                <a:gd name="T22" fmla="*/ 117 w 320"/>
                <a:gd name="T23" fmla="*/ 0 h 278"/>
                <a:gd name="T24" fmla="*/ 106 w 320"/>
                <a:gd name="T25" fmla="*/ 11 h 278"/>
                <a:gd name="T26" fmla="*/ 117 w 320"/>
                <a:gd name="T27" fmla="*/ 22 h 278"/>
                <a:gd name="T28" fmla="*/ 128 w 320"/>
                <a:gd name="T29" fmla="*/ 22 h 278"/>
                <a:gd name="T30" fmla="*/ 128 w 320"/>
                <a:gd name="T31" fmla="*/ 86 h 278"/>
                <a:gd name="T32" fmla="*/ 74 w 320"/>
                <a:gd name="T33" fmla="*/ 128 h 278"/>
                <a:gd name="T34" fmla="*/ 21 w 320"/>
                <a:gd name="T35" fmla="*/ 86 h 278"/>
                <a:gd name="T36" fmla="*/ 21 w 320"/>
                <a:gd name="T37" fmla="*/ 22 h 278"/>
                <a:gd name="T38" fmla="*/ 32 w 320"/>
                <a:gd name="T39" fmla="*/ 22 h 278"/>
                <a:gd name="T40" fmla="*/ 42 w 320"/>
                <a:gd name="T41" fmla="*/ 11 h 278"/>
                <a:gd name="T42" fmla="*/ 32 w 320"/>
                <a:gd name="T43" fmla="*/ 0 h 278"/>
                <a:gd name="T44" fmla="*/ 10 w 320"/>
                <a:gd name="T45" fmla="*/ 0 h 278"/>
                <a:gd name="T46" fmla="*/ 0 w 320"/>
                <a:gd name="T47" fmla="*/ 11 h 278"/>
                <a:gd name="T48" fmla="*/ 0 w 320"/>
                <a:gd name="T49" fmla="*/ 86 h 278"/>
                <a:gd name="T50" fmla="*/ 64 w 320"/>
                <a:gd name="T51" fmla="*/ 149 h 278"/>
                <a:gd name="T52" fmla="*/ 64 w 320"/>
                <a:gd name="T53" fmla="*/ 203 h 278"/>
                <a:gd name="T54" fmla="*/ 138 w 320"/>
                <a:gd name="T55" fmla="*/ 278 h 278"/>
                <a:gd name="T56" fmla="*/ 213 w 320"/>
                <a:gd name="T57" fmla="*/ 203 h 278"/>
                <a:gd name="T58" fmla="*/ 213 w 320"/>
                <a:gd name="T59" fmla="*/ 107 h 278"/>
                <a:gd name="T60" fmla="*/ 245 w 320"/>
                <a:gd name="T61" fmla="*/ 75 h 278"/>
                <a:gd name="T62" fmla="*/ 277 w 320"/>
                <a:gd name="T63" fmla="*/ 107 h 278"/>
                <a:gd name="T64" fmla="*/ 277 w 320"/>
                <a:gd name="T65" fmla="*/ 152 h 278"/>
                <a:gd name="T66" fmla="*/ 256 w 320"/>
                <a:gd name="T67" fmla="*/ 182 h 278"/>
                <a:gd name="T68" fmla="*/ 288 w 320"/>
                <a:gd name="T69" fmla="*/ 214 h 278"/>
                <a:gd name="T70" fmla="*/ 320 w 320"/>
                <a:gd name="T71" fmla="*/ 182 h 278"/>
                <a:gd name="T72" fmla="*/ 298 w 320"/>
                <a:gd name="T73" fmla="*/ 152 h 278"/>
                <a:gd name="T74" fmla="*/ 288 w 320"/>
                <a:gd name="T75" fmla="*/ 192 h 278"/>
                <a:gd name="T76" fmla="*/ 277 w 320"/>
                <a:gd name="T77" fmla="*/ 182 h 278"/>
                <a:gd name="T78" fmla="*/ 288 w 320"/>
                <a:gd name="T79" fmla="*/ 171 h 278"/>
                <a:gd name="T80" fmla="*/ 298 w 320"/>
                <a:gd name="T81" fmla="*/ 182 h 278"/>
                <a:gd name="T82" fmla="*/ 288 w 320"/>
                <a:gd name="T83" fmla="*/ 1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0" h="278">
                  <a:moveTo>
                    <a:pt x="298" y="152"/>
                  </a:moveTo>
                  <a:cubicBezTo>
                    <a:pt x="298" y="107"/>
                    <a:pt x="298" y="107"/>
                    <a:pt x="298" y="107"/>
                  </a:cubicBezTo>
                  <a:cubicBezTo>
                    <a:pt x="298" y="78"/>
                    <a:pt x="274" y="54"/>
                    <a:pt x="245" y="54"/>
                  </a:cubicBezTo>
                  <a:cubicBezTo>
                    <a:pt x="216" y="54"/>
                    <a:pt x="192" y="78"/>
                    <a:pt x="192" y="107"/>
                  </a:cubicBezTo>
                  <a:cubicBezTo>
                    <a:pt x="192" y="203"/>
                    <a:pt x="192" y="203"/>
                    <a:pt x="192" y="203"/>
                  </a:cubicBezTo>
                  <a:cubicBezTo>
                    <a:pt x="192" y="232"/>
                    <a:pt x="168" y="256"/>
                    <a:pt x="138" y="256"/>
                  </a:cubicBezTo>
                  <a:cubicBezTo>
                    <a:pt x="109" y="256"/>
                    <a:pt x="85" y="232"/>
                    <a:pt x="85" y="203"/>
                  </a:cubicBezTo>
                  <a:cubicBezTo>
                    <a:pt x="85" y="149"/>
                    <a:pt x="85" y="149"/>
                    <a:pt x="85" y="149"/>
                  </a:cubicBezTo>
                  <a:cubicBezTo>
                    <a:pt x="117" y="144"/>
                    <a:pt x="149" y="118"/>
                    <a:pt x="149" y="86"/>
                  </a:cubicBezTo>
                  <a:cubicBezTo>
                    <a:pt x="149" y="11"/>
                    <a:pt x="149" y="11"/>
                    <a:pt x="149" y="11"/>
                  </a:cubicBezTo>
                  <a:cubicBezTo>
                    <a:pt x="149" y="5"/>
                    <a:pt x="144" y="0"/>
                    <a:pt x="138" y="0"/>
                  </a:cubicBezTo>
                  <a:cubicBezTo>
                    <a:pt x="117" y="0"/>
                    <a:pt x="117" y="0"/>
                    <a:pt x="117" y="0"/>
                  </a:cubicBezTo>
                  <a:cubicBezTo>
                    <a:pt x="111" y="0"/>
                    <a:pt x="106" y="5"/>
                    <a:pt x="106" y="11"/>
                  </a:cubicBezTo>
                  <a:cubicBezTo>
                    <a:pt x="106" y="17"/>
                    <a:pt x="111" y="22"/>
                    <a:pt x="117" y="22"/>
                  </a:cubicBezTo>
                  <a:cubicBezTo>
                    <a:pt x="128" y="22"/>
                    <a:pt x="128" y="22"/>
                    <a:pt x="128" y="22"/>
                  </a:cubicBezTo>
                  <a:cubicBezTo>
                    <a:pt x="128" y="86"/>
                    <a:pt x="128" y="86"/>
                    <a:pt x="128" y="86"/>
                  </a:cubicBezTo>
                  <a:cubicBezTo>
                    <a:pt x="128" y="109"/>
                    <a:pt x="98" y="128"/>
                    <a:pt x="74" y="128"/>
                  </a:cubicBezTo>
                  <a:cubicBezTo>
                    <a:pt x="50" y="128"/>
                    <a:pt x="21" y="109"/>
                    <a:pt x="21" y="86"/>
                  </a:cubicBezTo>
                  <a:cubicBezTo>
                    <a:pt x="21" y="22"/>
                    <a:pt x="21" y="22"/>
                    <a:pt x="21" y="22"/>
                  </a:cubicBezTo>
                  <a:cubicBezTo>
                    <a:pt x="32" y="22"/>
                    <a:pt x="32" y="22"/>
                    <a:pt x="32" y="22"/>
                  </a:cubicBezTo>
                  <a:cubicBezTo>
                    <a:pt x="38" y="22"/>
                    <a:pt x="42" y="17"/>
                    <a:pt x="42" y="11"/>
                  </a:cubicBezTo>
                  <a:cubicBezTo>
                    <a:pt x="42" y="5"/>
                    <a:pt x="38" y="0"/>
                    <a:pt x="32" y="0"/>
                  </a:cubicBezTo>
                  <a:cubicBezTo>
                    <a:pt x="10" y="0"/>
                    <a:pt x="10" y="0"/>
                    <a:pt x="10" y="0"/>
                  </a:cubicBezTo>
                  <a:cubicBezTo>
                    <a:pt x="4" y="0"/>
                    <a:pt x="0" y="5"/>
                    <a:pt x="0" y="11"/>
                  </a:cubicBezTo>
                  <a:cubicBezTo>
                    <a:pt x="0" y="86"/>
                    <a:pt x="0" y="86"/>
                    <a:pt x="0" y="86"/>
                  </a:cubicBezTo>
                  <a:cubicBezTo>
                    <a:pt x="0" y="118"/>
                    <a:pt x="32" y="144"/>
                    <a:pt x="64" y="149"/>
                  </a:cubicBezTo>
                  <a:cubicBezTo>
                    <a:pt x="64" y="203"/>
                    <a:pt x="64" y="203"/>
                    <a:pt x="64" y="203"/>
                  </a:cubicBezTo>
                  <a:cubicBezTo>
                    <a:pt x="64" y="244"/>
                    <a:pt x="97" y="278"/>
                    <a:pt x="138" y="278"/>
                  </a:cubicBezTo>
                  <a:cubicBezTo>
                    <a:pt x="180" y="278"/>
                    <a:pt x="213" y="244"/>
                    <a:pt x="213" y="203"/>
                  </a:cubicBezTo>
                  <a:cubicBezTo>
                    <a:pt x="213" y="107"/>
                    <a:pt x="213" y="107"/>
                    <a:pt x="213" y="107"/>
                  </a:cubicBezTo>
                  <a:cubicBezTo>
                    <a:pt x="213" y="89"/>
                    <a:pt x="227" y="75"/>
                    <a:pt x="245" y="75"/>
                  </a:cubicBezTo>
                  <a:cubicBezTo>
                    <a:pt x="263" y="75"/>
                    <a:pt x="277" y="89"/>
                    <a:pt x="277" y="107"/>
                  </a:cubicBezTo>
                  <a:cubicBezTo>
                    <a:pt x="277" y="152"/>
                    <a:pt x="277" y="152"/>
                    <a:pt x="277" y="152"/>
                  </a:cubicBezTo>
                  <a:cubicBezTo>
                    <a:pt x="265" y="156"/>
                    <a:pt x="256" y="168"/>
                    <a:pt x="256" y="182"/>
                  </a:cubicBezTo>
                  <a:cubicBezTo>
                    <a:pt x="256" y="199"/>
                    <a:pt x="270" y="214"/>
                    <a:pt x="288" y="214"/>
                  </a:cubicBezTo>
                  <a:cubicBezTo>
                    <a:pt x="305" y="214"/>
                    <a:pt x="320" y="199"/>
                    <a:pt x="320" y="182"/>
                  </a:cubicBezTo>
                  <a:cubicBezTo>
                    <a:pt x="320" y="168"/>
                    <a:pt x="311" y="156"/>
                    <a:pt x="298" y="152"/>
                  </a:cubicBezTo>
                  <a:close/>
                  <a:moveTo>
                    <a:pt x="288" y="192"/>
                  </a:moveTo>
                  <a:cubicBezTo>
                    <a:pt x="282" y="192"/>
                    <a:pt x="277" y="188"/>
                    <a:pt x="277" y="182"/>
                  </a:cubicBezTo>
                  <a:cubicBezTo>
                    <a:pt x="277" y="176"/>
                    <a:pt x="282" y="171"/>
                    <a:pt x="288" y="171"/>
                  </a:cubicBezTo>
                  <a:cubicBezTo>
                    <a:pt x="294" y="171"/>
                    <a:pt x="298" y="176"/>
                    <a:pt x="298" y="182"/>
                  </a:cubicBezTo>
                  <a:cubicBezTo>
                    <a:pt x="298" y="188"/>
                    <a:pt x="294" y="192"/>
                    <a:pt x="288" y="1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77" name="Freeform 353"/>
            <p:cNvSpPr>
              <a:spLocks noEditPoints="1"/>
            </p:cNvSpPr>
            <p:nvPr/>
          </p:nvSpPr>
          <p:spPr bwMode="auto">
            <a:xfrm>
              <a:off x="2717" y="1172"/>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grpSp>
        <p:nvGrpSpPr>
          <p:cNvPr id="84" name="Group 763"/>
          <p:cNvGrpSpPr>
            <a:grpSpLocks noChangeAspect="1"/>
          </p:cNvGrpSpPr>
          <p:nvPr/>
        </p:nvGrpSpPr>
        <p:grpSpPr bwMode="gray">
          <a:xfrm>
            <a:off x="6617892" y="3992042"/>
            <a:ext cx="781838" cy="779546"/>
            <a:chOff x="3203" y="3365"/>
            <a:chExt cx="341" cy="340"/>
          </a:xfrm>
          <a:solidFill>
            <a:schemeClr val="bg1"/>
          </a:solidFill>
        </p:grpSpPr>
        <p:sp>
          <p:nvSpPr>
            <p:cNvPr id="85" name="Freeform 764"/>
            <p:cNvSpPr>
              <a:spLocks noEditPoints="1"/>
            </p:cNvSpPr>
            <p:nvPr/>
          </p:nvSpPr>
          <p:spPr bwMode="gray">
            <a:xfrm>
              <a:off x="3295" y="3429"/>
              <a:ext cx="156" cy="212"/>
            </a:xfrm>
            <a:custGeom>
              <a:avLst/>
              <a:gdLst>
                <a:gd name="T0" fmla="*/ 11 w 235"/>
                <a:gd name="T1" fmla="*/ 0 h 320"/>
                <a:gd name="T2" fmla="*/ 0 w 235"/>
                <a:gd name="T3" fmla="*/ 309 h 320"/>
                <a:gd name="T4" fmla="*/ 224 w 235"/>
                <a:gd name="T5" fmla="*/ 320 h 320"/>
                <a:gd name="T6" fmla="*/ 235 w 235"/>
                <a:gd name="T7" fmla="*/ 10 h 320"/>
                <a:gd name="T8" fmla="*/ 214 w 235"/>
                <a:gd name="T9" fmla="*/ 298 h 320"/>
                <a:gd name="T10" fmla="*/ 22 w 235"/>
                <a:gd name="T11" fmla="*/ 21 h 320"/>
                <a:gd name="T12" fmla="*/ 214 w 235"/>
                <a:gd name="T13" fmla="*/ 298 h 320"/>
                <a:gd name="T14" fmla="*/ 182 w 235"/>
                <a:gd name="T15" fmla="*/ 106 h 320"/>
                <a:gd name="T16" fmla="*/ 192 w 235"/>
                <a:gd name="T17" fmla="*/ 53 h 320"/>
                <a:gd name="T18" fmla="*/ 54 w 235"/>
                <a:gd name="T19" fmla="*/ 42 h 320"/>
                <a:gd name="T20" fmla="*/ 43 w 235"/>
                <a:gd name="T21" fmla="*/ 96 h 320"/>
                <a:gd name="T22" fmla="*/ 64 w 235"/>
                <a:gd name="T23" fmla="*/ 64 h 320"/>
                <a:gd name="T24" fmla="*/ 171 w 235"/>
                <a:gd name="T25" fmla="*/ 85 h 320"/>
                <a:gd name="T26" fmla="*/ 64 w 235"/>
                <a:gd name="T27" fmla="*/ 64 h 320"/>
                <a:gd name="T28" fmla="*/ 54 w 235"/>
                <a:gd name="T29" fmla="*/ 128 h 320"/>
                <a:gd name="T30" fmla="*/ 54 w 235"/>
                <a:gd name="T31" fmla="*/ 149 h 320"/>
                <a:gd name="T32" fmla="*/ 107 w 235"/>
                <a:gd name="T33" fmla="*/ 138 h 320"/>
                <a:gd name="T34" fmla="*/ 86 w 235"/>
                <a:gd name="T35" fmla="*/ 138 h 320"/>
                <a:gd name="T36" fmla="*/ 107 w 235"/>
                <a:gd name="T37" fmla="*/ 138 h 320"/>
                <a:gd name="T38" fmla="*/ 139 w 235"/>
                <a:gd name="T39" fmla="*/ 149 h 320"/>
                <a:gd name="T40" fmla="*/ 139 w 235"/>
                <a:gd name="T41" fmla="*/ 128 h 320"/>
                <a:gd name="T42" fmla="*/ 192 w 235"/>
                <a:gd name="T43" fmla="*/ 138 h 320"/>
                <a:gd name="T44" fmla="*/ 171 w 235"/>
                <a:gd name="T45" fmla="*/ 138 h 320"/>
                <a:gd name="T46" fmla="*/ 192 w 235"/>
                <a:gd name="T47" fmla="*/ 138 h 320"/>
                <a:gd name="T48" fmla="*/ 54 w 235"/>
                <a:gd name="T49" fmla="*/ 170 h 320"/>
                <a:gd name="T50" fmla="*/ 54 w 235"/>
                <a:gd name="T51" fmla="*/ 192 h 320"/>
                <a:gd name="T52" fmla="*/ 107 w 235"/>
                <a:gd name="T53" fmla="*/ 181 h 320"/>
                <a:gd name="T54" fmla="*/ 86 w 235"/>
                <a:gd name="T55" fmla="*/ 181 h 320"/>
                <a:gd name="T56" fmla="*/ 107 w 235"/>
                <a:gd name="T57" fmla="*/ 181 h 320"/>
                <a:gd name="T58" fmla="*/ 139 w 235"/>
                <a:gd name="T59" fmla="*/ 192 h 320"/>
                <a:gd name="T60" fmla="*/ 139 w 235"/>
                <a:gd name="T61" fmla="*/ 170 h 320"/>
                <a:gd name="T62" fmla="*/ 192 w 235"/>
                <a:gd name="T63" fmla="*/ 181 h 320"/>
                <a:gd name="T64" fmla="*/ 171 w 235"/>
                <a:gd name="T65" fmla="*/ 181 h 320"/>
                <a:gd name="T66" fmla="*/ 192 w 235"/>
                <a:gd name="T67" fmla="*/ 181 h 320"/>
                <a:gd name="T68" fmla="*/ 54 w 235"/>
                <a:gd name="T69" fmla="*/ 213 h 320"/>
                <a:gd name="T70" fmla="*/ 54 w 235"/>
                <a:gd name="T71" fmla="*/ 234 h 320"/>
                <a:gd name="T72" fmla="*/ 107 w 235"/>
                <a:gd name="T73" fmla="*/ 224 h 320"/>
                <a:gd name="T74" fmla="*/ 86 w 235"/>
                <a:gd name="T75" fmla="*/ 224 h 320"/>
                <a:gd name="T76" fmla="*/ 107 w 235"/>
                <a:gd name="T77" fmla="*/ 224 h 320"/>
                <a:gd name="T78" fmla="*/ 139 w 235"/>
                <a:gd name="T79" fmla="*/ 234 h 320"/>
                <a:gd name="T80" fmla="*/ 139 w 235"/>
                <a:gd name="T81" fmla="*/ 213 h 320"/>
                <a:gd name="T82" fmla="*/ 192 w 235"/>
                <a:gd name="T83" fmla="*/ 224 h 320"/>
                <a:gd name="T84" fmla="*/ 182 w 235"/>
                <a:gd name="T85" fmla="*/ 277 h 320"/>
                <a:gd name="T86" fmla="*/ 171 w 235"/>
                <a:gd name="T87" fmla="*/ 224 h 320"/>
                <a:gd name="T88" fmla="*/ 192 w 235"/>
                <a:gd name="T89" fmla="*/ 224 h 320"/>
                <a:gd name="T90" fmla="*/ 54 w 235"/>
                <a:gd name="T91" fmla="*/ 256 h 320"/>
                <a:gd name="T92" fmla="*/ 54 w 235"/>
                <a:gd name="T93" fmla="*/ 277 h 320"/>
                <a:gd name="T94" fmla="*/ 107 w 235"/>
                <a:gd name="T95" fmla="*/ 266 h 320"/>
                <a:gd name="T96" fmla="*/ 86 w 235"/>
                <a:gd name="T97" fmla="*/ 266 h 320"/>
                <a:gd name="T98" fmla="*/ 107 w 235"/>
                <a:gd name="T99" fmla="*/ 266 h 320"/>
                <a:gd name="T100" fmla="*/ 139 w 235"/>
                <a:gd name="T101" fmla="*/ 277 h 320"/>
                <a:gd name="T102" fmla="*/ 139 w 235"/>
                <a:gd name="T10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5" h="320">
                  <a:moveTo>
                    <a:pt x="224" y="0"/>
                  </a:move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10"/>
                    <a:pt x="235" y="10"/>
                    <a:pt x="235" y="10"/>
                  </a:cubicBezTo>
                  <a:cubicBezTo>
                    <a:pt x="235" y="4"/>
                    <a:pt x="230" y="0"/>
                    <a:pt x="224" y="0"/>
                  </a:cubicBezTo>
                  <a:close/>
                  <a:moveTo>
                    <a:pt x="214" y="298"/>
                  </a:moveTo>
                  <a:cubicBezTo>
                    <a:pt x="22" y="298"/>
                    <a:pt x="22" y="298"/>
                    <a:pt x="22" y="298"/>
                  </a:cubicBezTo>
                  <a:cubicBezTo>
                    <a:pt x="22" y="21"/>
                    <a:pt x="22" y="21"/>
                    <a:pt x="22" y="21"/>
                  </a:cubicBezTo>
                  <a:cubicBezTo>
                    <a:pt x="214" y="21"/>
                    <a:pt x="214" y="21"/>
                    <a:pt x="214" y="21"/>
                  </a:cubicBezTo>
                  <a:lnTo>
                    <a:pt x="214" y="298"/>
                  </a:lnTo>
                  <a:close/>
                  <a:moveTo>
                    <a:pt x="54" y="106"/>
                  </a:moveTo>
                  <a:cubicBezTo>
                    <a:pt x="182" y="106"/>
                    <a:pt x="182" y="106"/>
                    <a:pt x="182" y="106"/>
                  </a:cubicBezTo>
                  <a:cubicBezTo>
                    <a:pt x="188" y="106"/>
                    <a:pt x="192" y="102"/>
                    <a:pt x="192" y="96"/>
                  </a:cubicBezTo>
                  <a:cubicBezTo>
                    <a:pt x="192" y="53"/>
                    <a:pt x="192" y="53"/>
                    <a:pt x="192" y="53"/>
                  </a:cubicBezTo>
                  <a:cubicBezTo>
                    <a:pt x="192" y="47"/>
                    <a:pt x="188" y="42"/>
                    <a:pt x="182" y="42"/>
                  </a:cubicBezTo>
                  <a:cubicBezTo>
                    <a:pt x="54" y="42"/>
                    <a:pt x="54" y="42"/>
                    <a:pt x="54" y="42"/>
                  </a:cubicBezTo>
                  <a:cubicBezTo>
                    <a:pt x="48" y="42"/>
                    <a:pt x="43" y="47"/>
                    <a:pt x="43" y="53"/>
                  </a:cubicBezTo>
                  <a:cubicBezTo>
                    <a:pt x="43" y="96"/>
                    <a:pt x="43" y="96"/>
                    <a:pt x="43" y="96"/>
                  </a:cubicBezTo>
                  <a:cubicBezTo>
                    <a:pt x="43" y="102"/>
                    <a:pt x="48" y="106"/>
                    <a:pt x="54" y="106"/>
                  </a:cubicBezTo>
                  <a:close/>
                  <a:moveTo>
                    <a:pt x="64" y="64"/>
                  </a:moveTo>
                  <a:cubicBezTo>
                    <a:pt x="171" y="64"/>
                    <a:pt x="171" y="64"/>
                    <a:pt x="171" y="64"/>
                  </a:cubicBezTo>
                  <a:cubicBezTo>
                    <a:pt x="171" y="85"/>
                    <a:pt x="171" y="85"/>
                    <a:pt x="171" y="85"/>
                  </a:cubicBezTo>
                  <a:cubicBezTo>
                    <a:pt x="64" y="85"/>
                    <a:pt x="64" y="85"/>
                    <a:pt x="64" y="85"/>
                  </a:cubicBezTo>
                  <a:lnTo>
                    <a:pt x="64" y="64"/>
                  </a:lnTo>
                  <a:close/>
                  <a:moveTo>
                    <a:pt x="43" y="138"/>
                  </a:moveTo>
                  <a:cubicBezTo>
                    <a:pt x="43" y="132"/>
                    <a:pt x="48" y="128"/>
                    <a:pt x="54" y="128"/>
                  </a:cubicBezTo>
                  <a:cubicBezTo>
                    <a:pt x="60" y="128"/>
                    <a:pt x="64" y="132"/>
                    <a:pt x="64" y="138"/>
                  </a:cubicBezTo>
                  <a:cubicBezTo>
                    <a:pt x="64" y="144"/>
                    <a:pt x="60" y="149"/>
                    <a:pt x="54" y="149"/>
                  </a:cubicBezTo>
                  <a:cubicBezTo>
                    <a:pt x="48" y="149"/>
                    <a:pt x="43" y="144"/>
                    <a:pt x="43" y="138"/>
                  </a:cubicBezTo>
                  <a:close/>
                  <a:moveTo>
                    <a:pt x="107" y="138"/>
                  </a:moveTo>
                  <a:cubicBezTo>
                    <a:pt x="107" y="144"/>
                    <a:pt x="102" y="149"/>
                    <a:pt x="96" y="149"/>
                  </a:cubicBezTo>
                  <a:cubicBezTo>
                    <a:pt x="90" y="149"/>
                    <a:pt x="86" y="144"/>
                    <a:pt x="86" y="138"/>
                  </a:cubicBezTo>
                  <a:cubicBezTo>
                    <a:pt x="86" y="132"/>
                    <a:pt x="90" y="128"/>
                    <a:pt x="96" y="128"/>
                  </a:cubicBezTo>
                  <a:cubicBezTo>
                    <a:pt x="102" y="128"/>
                    <a:pt x="107" y="132"/>
                    <a:pt x="107" y="138"/>
                  </a:cubicBezTo>
                  <a:close/>
                  <a:moveTo>
                    <a:pt x="150" y="138"/>
                  </a:moveTo>
                  <a:cubicBezTo>
                    <a:pt x="150" y="144"/>
                    <a:pt x="145" y="149"/>
                    <a:pt x="139" y="149"/>
                  </a:cubicBezTo>
                  <a:cubicBezTo>
                    <a:pt x="133" y="149"/>
                    <a:pt x="128" y="144"/>
                    <a:pt x="128" y="138"/>
                  </a:cubicBezTo>
                  <a:cubicBezTo>
                    <a:pt x="128" y="132"/>
                    <a:pt x="133" y="128"/>
                    <a:pt x="139" y="128"/>
                  </a:cubicBezTo>
                  <a:cubicBezTo>
                    <a:pt x="145" y="128"/>
                    <a:pt x="150" y="132"/>
                    <a:pt x="150" y="138"/>
                  </a:cubicBezTo>
                  <a:close/>
                  <a:moveTo>
                    <a:pt x="192" y="138"/>
                  </a:moveTo>
                  <a:cubicBezTo>
                    <a:pt x="192" y="144"/>
                    <a:pt x="188" y="149"/>
                    <a:pt x="182" y="149"/>
                  </a:cubicBezTo>
                  <a:cubicBezTo>
                    <a:pt x="176" y="149"/>
                    <a:pt x="171" y="144"/>
                    <a:pt x="171" y="138"/>
                  </a:cubicBezTo>
                  <a:cubicBezTo>
                    <a:pt x="171" y="132"/>
                    <a:pt x="176" y="128"/>
                    <a:pt x="182" y="128"/>
                  </a:cubicBezTo>
                  <a:cubicBezTo>
                    <a:pt x="188" y="128"/>
                    <a:pt x="192" y="132"/>
                    <a:pt x="192" y="138"/>
                  </a:cubicBezTo>
                  <a:close/>
                  <a:moveTo>
                    <a:pt x="43" y="181"/>
                  </a:moveTo>
                  <a:cubicBezTo>
                    <a:pt x="43" y="175"/>
                    <a:pt x="48" y="170"/>
                    <a:pt x="54" y="170"/>
                  </a:cubicBezTo>
                  <a:cubicBezTo>
                    <a:pt x="60" y="170"/>
                    <a:pt x="64" y="175"/>
                    <a:pt x="64" y="181"/>
                  </a:cubicBezTo>
                  <a:cubicBezTo>
                    <a:pt x="64" y="187"/>
                    <a:pt x="60" y="192"/>
                    <a:pt x="54" y="192"/>
                  </a:cubicBezTo>
                  <a:cubicBezTo>
                    <a:pt x="48" y="192"/>
                    <a:pt x="43" y="187"/>
                    <a:pt x="43" y="181"/>
                  </a:cubicBezTo>
                  <a:close/>
                  <a:moveTo>
                    <a:pt x="107" y="181"/>
                  </a:moveTo>
                  <a:cubicBezTo>
                    <a:pt x="107" y="187"/>
                    <a:pt x="102" y="192"/>
                    <a:pt x="96" y="192"/>
                  </a:cubicBezTo>
                  <a:cubicBezTo>
                    <a:pt x="90" y="192"/>
                    <a:pt x="86" y="187"/>
                    <a:pt x="86" y="181"/>
                  </a:cubicBezTo>
                  <a:cubicBezTo>
                    <a:pt x="86" y="175"/>
                    <a:pt x="90" y="170"/>
                    <a:pt x="96" y="170"/>
                  </a:cubicBezTo>
                  <a:cubicBezTo>
                    <a:pt x="102" y="170"/>
                    <a:pt x="107" y="175"/>
                    <a:pt x="107" y="181"/>
                  </a:cubicBezTo>
                  <a:close/>
                  <a:moveTo>
                    <a:pt x="150" y="181"/>
                  </a:moveTo>
                  <a:cubicBezTo>
                    <a:pt x="150" y="187"/>
                    <a:pt x="145" y="192"/>
                    <a:pt x="139" y="192"/>
                  </a:cubicBezTo>
                  <a:cubicBezTo>
                    <a:pt x="133" y="192"/>
                    <a:pt x="128" y="187"/>
                    <a:pt x="128" y="181"/>
                  </a:cubicBezTo>
                  <a:cubicBezTo>
                    <a:pt x="128" y="175"/>
                    <a:pt x="133" y="170"/>
                    <a:pt x="139" y="170"/>
                  </a:cubicBezTo>
                  <a:cubicBezTo>
                    <a:pt x="145" y="170"/>
                    <a:pt x="150" y="175"/>
                    <a:pt x="150" y="181"/>
                  </a:cubicBezTo>
                  <a:close/>
                  <a:moveTo>
                    <a:pt x="192" y="181"/>
                  </a:moveTo>
                  <a:cubicBezTo>
                    <a:pt x="192" y="187"/>
                    <a:pt x="188" y="192"/>
                    <a:pt x="182" y="192"/>
                  </a:cubicBezTo>
                  <a:cubicBezTo>
                    <a:pt x="176" y="192"/>
                    <a:pt x="171" y="187"/>
                    <a:pt x="171" y="181"/>
                  </a:cubicBezTo>
                  <a:cubicBezTo>
                    <a:pt x="171" y="175"/>
                    <a:pt x="176" y="170"/>
                    <a:pt x="182" y="170"/>
                  </a:cubicBezTo>
                  <a:cubicBezTo>
                    <a:pt x="188" y="170"/>
                    <a:pt x="192" y="175"/>
                    <a:pt x="192" y="181"/>
                  </a:cubicBezTo>
                  <a:close/>
                  <a:moveTo>
                    <a:pt x="43" y="224"/>
                  </a:moveTo>
                  <a:cubicBezTo>
                    <a:pt x="43" y="218"/>
                    <a:pt x="48" y="213"/>
                    <a:pt x="54" y="213"/>
                  </a:cubicBezTo>
                  <a:cubicBezTo>
                    <a:pt x="60" y="213"/>
                    <a:pt x="64" y="218"/>
                    <a:pt x="64" y="224"/>
                  </a:cubicBezTo>
                  <a:cubicBezTo>
                    <a:pt x="64" y="230"/>
                    <a:pt x="60" y="234"/>
                    <a:pt x="54" y="234"/>
                  </a:cubicBezTo>
                  <a:cubicBezTo>
                    <a:pt x="48" y="234"/>
                    <a:pt x="43" y="230"/>
                    <a:pt x="43" y="224"/>
                  </a:cubicBezTo>
                  <a:close/>
                  <a:moveTo>
                    <a:pt x="107" y="224"/>
                  </a:moveTo>
                  <a:cubicBezTo>
                    <a:pt x="107" y="230"/>
                    <a:pt x="102" y="234"/>
                    <a:pt x="96" y="234"/>
                  </a:cubicBezTo>
                  <a:cubicBezTo>
                    <a:pt x="90" y="234"/>
                    <a:pt x="86" y="230"/>
                    <a:pt x="86" y="224"/>
                  </a:cubicBezTo>
                  <a:cubicBezTo>
                    <a:pt x="86" y="218"/>
                    <a:pt x="90" y="213"/>
                    <a:pt x="96" y="213"/>
                  </a:cubicBezTo>
                  <a:cubicBezTo>
                    <a:pt x="102" y="213"/>
                    <a:pt x="107" y="218"/>
                    <a:pt x="107" y="224"/>
                  </a:cubicBezTo>
                  <a:close/>
                  <a:moveTo>
                    <a:pt x="150" y="224"/>
                  </a:moveTo>
                  <a:cubicBezTo>
                    <a:pt x="150" y="230"/>
                    <a:pt x="145" y="234"/>
                    <a:pt x="139" y="234"/>
                  </a:cubicBezTo>
                  <a:cubicBezTo>
                    <a:pt x="133" y="234"/>
                    <a:pt x="128" y="230"/>
                    <a:pt x="128" y="224"/>
                  </a:cubicBezTo>
                  <a:cubicBezTo>
                    <a:pt x="128" y="218"/>
                    <a:pt x="133" y="213"/>
                    <a:pt x="139" y="213"/>
                  </a:cubicBezTo>
                  <a:cubicBezTo>
                    <a:pt x="145" y="213"/>
                    <a:pt x="150" y="218"/>
                    <a:pt x="150" y="224"/>
                  </a:cubicBezTo>
                  <a:close/>
                  <a:moveTo>
                    <a:pt x="192" y="224"/>
                  </a:moveTo>
                  <a:cubicBezTo>
                    <a:pt x="192" y="266"/>
                    <a:pt x="192" y="266"/>
                    <a:pt x="192" y="266"/>
                  </a:cubicBezTo>
                  <a:cubicBezTo>
                    <a:pt x="192" y="272"/>
                    <a:pt x="188" y="277"/>
                    <a:pt x="182" y="277"/>
                  </a:cubicBezTo>
                  <a:cubicBezTo>
                    <a:pt x="176" y="277"/>
                    <a:pt x="171" y="272"/>
                    <a:pt x="171" y="266"/>
                  </a:cubicBezTo>
                  <a:cubicBezTo>
                    <a:pt x="171" y="224"/>
                    <a:pt x="171" y="224"/>
                    <a:pt x="171" y="224"/>
                  </a:cubicBezTo>
                  <a:cubicBezTo>
                    <a:pt x="171" y="218"/>
                    <a:pt x="176" y="213"/>
                    <a:pt x="182" y="213"/>
                  </a:cubicBezTo>
                  <a:cubicBezTo>
                    <a:pt x="188" y="213"/>
                    <a:pt x="192" y="218"/>
                    <a:pt x="192" y="224"/>
                  </a:cubicBezTo>
                  <a:close/>
                  <a:moveTo>
                    <a:pt x="43" y="266"/>
                  </a:moveTo>
                  <a:cubicBezTo>
                    <a:pt x="43" y="260"/>
                    <a:pt x="48" y="256"/>
                    <a:pt x="54" y="256"/>
                  </a:cubicBezTo>
                  <a:cubicBezTo>
                    <a:pt x="60" y="256"/>
                    <a:pt x="64" y="260"/>
                    <a:pt x="64" y="266"/>
                  </a:cubicBezTo>
                  <a:cubicBezTo>
                    <a:pt x="64" y="272"/>
                    <a:pt x="60" y="277"/>
                    <a:pt x="54" y="277"/>
                  </a:cubicBezTo>
                  <a:cubicBezTo>
                    <a:pt x="48" y="277"/>
                    <a:pt x="43" y="272"/>
                    <a:pt x="43" y="266"/>
                  </a:cubicBezTo>
                  <a:close/>
                  <a:moveTo>
                    <a:pt x="107" y="266"/>
                  </a:moveTo>
                  <a:cubicBezTo>
                    <a:pt x="107" y="272"/>
                    <a:pt x="102" y="277"/>
                    <a:pt x="96" y="277"/>
                  </a:cubicBezTo>
                  <a:cubicBezTo>
                    <a:pt x="90" y="277"/>
                    <a:pt x="86" y="272"/>
                    <a:pt x="86" y="266"/>
                  </a:cubicBezTo>
                  <a:cubicBezTo>
                    <a:pt x="86" y="260"/>
                    <a:pt x="90" y="256"/>
                    <a:pt x="96" y="256"/>
                  </a:cubicBezTo>
                  <a:cubicBezTo>
                    <a:pt x="102" y="256"/>
                    <a:pt x="107" y="260"/>
                    <a:pt x="107" y="266"/>
                  </a:cubicBezTo>
                  <a:close/>
                  <a:moveTo>
                    <a:pt x="150" y="266"/>
                  </a:moveTo>
                  <a:cubicBezTo>
                    <a:pt x="150" y="272"/>
                    <a:pt x="145" y="277"/>
                    <a:pt x="139" y="277"/>
                  </a:cubicBezTo>
                  <a:cubicBezTo>
                    <a:pt x="133" y="277"/>
                    <a:pt x="128" y="272"/>
                    <a:pt x="128" y="266"/>
                  </a:cubicBezTo>
                  <a:cubicBezTo>
                    <a:pt x="128" y="260"/>
                    <a:pt x="133" y="256"/>
                    <a:pt x="139" y="256"/>
                  </a:cubicBezTo>
                  <a:cubicBezTo>
                    <a:pt x="145" y="256"/>
                    <a:pt x="150" y="260"/>
                    <a:pt x="150"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86" name="Freeform 765"/>
            <p:cNvSpPr>
              <a:spLocks noEditPoints="1"/>
            </p:cNvSpPr>
            <p:nvPr/>
          </p:nvSpPr>
          <p:spPr bwMode="gray">
            <a:xfrm>
              <a:off x="3203" y="3365"/>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grpSp>
        <p:nvGrpSpPr>
          <p:cNvPr id="90" name="Group 282"/>
          <p:cNvGrpSpPr>
            <a:grpSpLocks noChangeAspect="1"/>
          </p:cNvGrpSpPr>
          <p:nvPr/>
        </p:nvGrpSpPr>
        <p:grpSpPr bwMode="auto">
          <a:xfrm>
            <a:off x="5707179" y="4510894"/>
            <a:ext cx="750762" cy="750762"/>
            <a:chOff x="7007" y="1580"/>
            <a:chExt cx="340" cy="340"/>
          </a:xfrm>
          <a:solidFill>
            <a:schemeClr val="bg1"/>
          </a:solidFill>
        </p:grpSpPr>
        <p:sp>
          <p:nvSpPr>
            <p:cNvPr id="91" name="Freeform 90"/>
            <p:cNvSpPr>
              <a:spLocks noEditPoints="1"/>
            </p:cNvSpPr>
            <p:nvPr/>
          </p:nvSpPr>
          <p:spPr bwMode="auto">
            <a:xfrm>
              <a:off x="7007" y="158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92" name="Freeform 91"/>
            <p:cNvSpPr>
              <a:spLocks noEditPoints="1"/>
            </p:cNvSpPr>
            <p:nvPr/>
          </p:nvSpPr>
          <p:spPr bwMode="auto">
            <a:xfrm>
              <a:off x="7069" y="1650"/>
              <a:ext cx="216" cy="185"/>
            </a:xfrm>
            <a:custGeom>
              <a:avLst/>
              <a:gdLst>
                <a:gd name="T0" fmla="*/ 313 w 325"/>
                <a:gd name="T1" fmla="*/ 175 h 278"/>
                <a:gd name="T2" fmla="*/ 290 w 325"/>
                <a:gd name="T3" fmla="*/ 154 h 278"/>
                <a:gd name="T4" fmla="*/ 247 w 325"/>
                <a:gd name="T5" fmla="*/ 44 h 278"/>
                <a:gd name="T6" fmla="*/ 230 w 325"/>
                <a:gd name="T7" fmla="*/ 29 h 278"/>
                <a:gd name="T8" fmla="*/ 194 w 325"/>
                <a:gd name="T9" fmla="*/ 11 h 278"/>
                <a:gd name="T10" fmla="*/ 140 w 325"/>
                <a:gd name="T11" fmla="*/ 0 h 278"/>
                <a:gd name="T12" fmla="*/ 130 w 325"/>
                <a:gd name="T13" fmla="*/ 14 h 278"/>
                <a:gd name="T14" fmla="*/ 82 w 325"/>
                <a:gd name="T15" fmla="*/ 35 h 278"/>
                <a:gd name="T16" fmla="*/ 76 w 325"/>
                <a:gd name="T17" fmla="*/ 50 h 278"/>
                <a:gd name="T18" fmla="*/ 34 w 325"/>
                <a:gd name="T19" fmla="*/ 168 h 278"/>
                <a:gd name="T20" fmla="*/ 4 w 325"/>
                <a:gd name="T21" fmla="*/ 183 h 278"/>
                <a:gd name="T22" fmla="*/ 24 w 325"/>
                <a:gd name="T23" fmla="*/ 262 h 278"/>
                <a:gd name="T24" fmla="*/ 162 w 325"/>
                <a:gd name="T25" fmla="*/ 278 h 278"/>
                <a:gd name="T26" fmla="*/ 163 w 325"/>
                <a:gd name="T27" fmla="*/ 278 h 278"/>
                <a:gd name="T28" fmla="*/ 300 w 325"/>
                <a:gd name="T29" fmla="*/ 262 h 278"/>
                <a:gd name="T30" fmla="*/ 320 w 325"/>
                <a:gd name="T31" fmla="*/ 183 h 278"/>
                <a:gd name="T32" fmla="*/ 76 w 325"/>
                <a:gd name="T33" fmla="*/ 86 h 278"/>
                <a:gd name="T34" fmla="*/ 87 w 325"/>
                <a:gd name="T35" fmla="*/ 155 h 278"/>
                <a:gd name="T36" fmla="*/ 98 w 325"/>
                <a:gd name="T37" fmla="*/ 51 h 278"/>
                <a:gd name="T38" fmla="*/ 130 w 325"/>
                <a:gd name="T39" fmla="*/ 36 h 278"/>
                <a:gd name="T40" fmla="*/ 123 w 325"/>
                <a:gd name="T41" fmla="*/ 91 h 278"/>
                <a:gd name="T42" fmla="*/ 141 w 325"/>
                <a:gd name="T43" fmla="*/ 102 h 278"/>
                <a:gd name="T44" fmla="*/ 151 w 325"/>
                <a:gd name="T45" fmla="*/ 83 h 278"/>
                <a:gd name="T46" fmla="*/ 151 w 325"/>
                <a:gd name="T47" fmla="*/ 22 h 278"/>
                <a:gd name="T48" fmla="*/ 172 w 325"/>
                <a:gd name="T49" fmla="*/ 23 h 278"/>
                <a:gd name="T50" fmla="*/ 174 w 325"/>
                <a:gd name="T51" fmla="*/ 88 h 278"/>
                <a:gd name="T52" fmla="*/ 185 w 325"/>
                <a:gd name="T53" fmla="*/ 105 h 278"/>
                <a:gd name="T54" fmla="*/ 189 w 325"/>
                <a:gd name="T55" fmla="*/ 107 h 278"/>
                <a:gd name="T56" fmla="*/ 191 w 325"/>
                <a:gd name="T57" fmla="*/ 107 h 278"/>
                <a:gd name="T58" fmla="*/ 193 w 325"/>
                <a:gd name="T59" fmla="*/ 107 h 278"/>
                <a:gd name="T60" fmla="*/ 200 w 325"/>
                <a:gd name="T61" fmla="*/ 91 h 278"/>
                <a:gd name="T62" fmla="*/ 194 w 325"/>
                <a:gd name="T63" fmla="*/ 36 h 278"/>
                <a:gd name="T64" fmla="*/ 226 w 325"/>
                <a:gd name="T65" fmla="*/ 51 h 278"/>
                <a:gd name="T66" fmla="*/ 236 w 325"/>
                <a:gd name="T67" fmla="*/ 155 h 278"/>
                <a:gd name="T68" fmla="*/ 247 w 325"/>
                <a:gd name="T69" fmla="*/ 86 h 278"/>
                <a:gd name="T70" fmla="*/ 268 w 325"/>
                <a:gd name="T71" fmla="*/ 187 h 278"/>
                <a:gd name="T72" fmla="*/ 55 w 325"/>
                <a:gd name="T73" fmla="*/ 188 h 278"/>
                <a:gd name="T74" fmla="*/ 300 w 325"/>
                <a:gd name="T75" fmla="*/ 213 h 278"/>
                <a:gd name="T76" fmla="*/ 163 w 325"/>
                <a:gd name="T77" fmla="*/ 256 h 278"/>
                <a:gd name="T78" fmla="*/ 162 w 325"/>
                <a:gd name="T79" fmla="*/ 256 h 278"/>
                <a:gd name="T80" fmla="*/ 24 w 325"/>
                <a:gd name="T81" fmla="*/ 213 h 278"/>
                <a:gd name="T82" fmla="*/ 34 w 325"/>
                <a:gd name="T83" fmla="*/ 191 h 278"/>
                <a:gd name="T84" fmla="*/ 36 w 325"/>
                <a:gd name="T85" fmla="*/ 199 h 278"/>
                <a:gd name="T86" fmla="*/ 285 w 325"/>
                <a:gd name="T87" fmla="*/ 201 h 278"/>
                <a:gd name="T88" fmla="*/ 290 w 325"/>
                <a:gd name="T89" fmla="*/ 191 h 278"/>
                <a:gd name="T90" fmla="*/ 300 w 325"/>
                <a:gd name="T91" fmla="*/ 21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5" h="278">
                  <a:moveTo>
                    <a:pt x="320" y="183"/>
                  </a:moveTo>
                  <a:cubicBezTo>
                    <a:pt x="320" y="180"/>
                    <a:pt x="317" y="176"/>
                    <a:pt x="313" y="175"/>
                  </a:cubicBezTo>
                  <a:cubicBezTo>
                    <a:pt x="290" y="168"/>
                    <a:pt x="290" y="168"/>
                    <a:pt x="290" y="168"/>
                  </a:cubicBezTo>
                  <a:cubicBezTo>
                    <a:pt x="290" y="154"/>
                    <a:pt x="290" y="154"/>
                    <a:pt x="290" y="154"/>
                  </a:cubicBezTo>
                  <a:cubicBezTo>
                    <a:pt x="290" y="119"/>
                    <a:pt x="279" y="80"/>
                    <a:pt x="247" y="50"/>
                  </a:cubicBezTo>
                  <a:cubicBezTo>
                    <a:pt x="247" y="44"/>
                    <a:pt x="247" y="44"/>
                    <a:pt x="247" y="44"/>
                  </a:cubicBezTo>
                  <a:cubicBezTo>
                    <a:pt x="247" y="40"/>
                    <a:pt x="245" y="37"/>
                    <a:pt x="241" y="35"/>
                  </a:cubicBezTo>
                  <a:cubicBezTo>
                    <a:pt x="237" y="33"/>
                    <a:pt x="233" y="31"/>
                    <a:pt x="230" y="29"/>
                  </a:cubicBezTo>
                  <a:cubicBezTo>
                    <a:pt x="218" y="23"/>
                    <a:pt x="207" y="17"/>
                    <a:pt x="194" y="14"/>
                  </a:cubicBezTo>
                  <a:cubicBezTo>
                    <a:pt x="194" y="11"/>
                    <a:pt x="194" y="11"/>
                    <a:pt x="194" y="11"/>
                  </a:cubicBezTo>
                  <a:cubicBezTo>
                    <a:pt x="194" y="5"/>
                    <a:pt x="189" y="0"/>
                    <a:pt x="183" y="0"/>
                  </a:cubicBezTo>
                  <a:cubicBezTo>
                    <a:pt x="140" y="0"/>
                    <a:pt x="140" y="0"/>
                    <a:pt x="140" y="0"/>
                  </a:cubicBezTo>
                  <a:cubicBezTo>
                    <a:pt x="134" y="0"/>
                    <a:pt x="130" y="5"/>
                    <a:pt x="130" y="11"/>
                  </a:cubicBezTo>
                  <a:cubicBezTo>
                    <a:pt x="130" y="14"/>
                    <a:pt x="130" y="14"/>
                    <a:pt x="130" y="14"/>
                  </a:cubicBezTo>
                  <a:cubicBezTo>
                    <a:pt x="116" y="17"/>
                    <a:pt x="106" y="23"/>
                    <a:pt x="93" y="29"/>
                  </a:cubicBezTo>
                  <a:cubicBezTo>
                    <a:pt x="90" y="31"/>
                    <a:pt x="86" y="33"/>
                    <a:pt x="82" y="35"/>
                  </a:cubicBezTo>
                  <a:cubicBezTo>
                    <a:pt x="79" y="37"/>
                    <a:pt x="76" y="40"/>
                    <a:pt x="76" y="44"/>
                  </a:cubicBezTo>
                  <a:cubicBezTo>
                    <a:pt x="76" y="50"/>
                    <a:pt x="76" y="50"/>
                    <a:pt x="76" y="50"/>
                  </a:cubicBezTo>
                  <a:cubicBezTo>
                    <a:pt x="44" y="80"/>
                    <a:pt x="34" y="119"/>
                    <a:pt x="34" y="154"/>
                  </a:cubicBezTo>
                  <a:cubicBezTo>
                    <a:pt x="34" y="168"/>
                    <a:pt x="34" y="168"/>
                    <a:pt x="34" y="168"/>
                  </a:cubicBezTo>
                  <a:cubicBezTo>
                    <a:pt x="11" y="175"/>
                    <a:pt x="11" y="175"/>
                    <a:pt x="11" y="175"/>
                  </a:cubicBezTo>
                  <a:cubicBezTo>
                    <a:pt x="7" y="177"/>
                    <a:pt x="5" y="180"/>
                    <a:pt x="4" y="183"/>
                  </a:cubicBezTo>
                  <a:cubicBezTo>
                    <a:pt x="3" y="185"/>
                    <a:pt x="0" y="204"/>
                    <a:pt x="3" y="219"/>
                  </a:cubicBezTo>
                  <a:cubicBezTo>
                    <a:pt x="7" y="233"/>
                    <a:pt x="22" y="259"/>
                    <a:pt x="24" y="262"/>
                  </a:cubicBezTo>
                  <a:cubicBezTo>
                    <a:pt x="24" y="263"/>
                    <a:pt x="25" y="264"/>
                    <a:pt x="25" y="264"/>
                  </a:cubicBezTo>
                  <a:cubicBezTo>
                    <a:pt x="34" y="273"/>
                    <a:pt x="80" y="278"/>
                    <a:pt x="162" y="278"/>
                  </a:cubicBezTo>
                  <a:cubicBezTo>
                    <a:pt x="162" y="278"/>
                    <a:pt x="162" y="278"/>
                    <a:pt x="162" y="278"/>
                  </a:cubicBezTo>
                  <a:cubicBezTo>
                    <a:pt x="162" y="278"/>
                    <a:pt x="162" y="278"/>
                    <a:pt x="163" y="278"/>
                  </a:cubicBezTo>
                  <a:cubicBezTo>
                    <a:pt x="244" y="278"/>
                    <a:pt x="290" y="273"/>
                    <a:pt x="299" y="264"/>
                  </a:cubicBezTo>
                  <a:cubicBezTo>
                    <a:pt x="299" y="264"/>
                    <a:pt x="300" y="263"/>
                    <a:pt x="300" y="262"/>
                  </a:cubicBezTo>
                  <a:cubicBezTo>
                    <a:pt x="302" y="259"/>
                    <a:pt x="317" y="233"/>
                    <a:pt x="321" y="219"/>
                  </a:cubicBezTo>
                  <a:cubicBezTo>
                    <a:pt x="325" y="204"/>
                    <a:pt x="321" y="185"/>
                    <a:pt x="320" y="183"/>
                  </a:cubicBezTo>
                  <a:close/>
                  <a:moveTo>
                    <a:pt x="55" y="154"/>
                  </a:moveTo>
                  <a:cubicBezTo>
                    <a:pt x="55" y="126"/>
                    <a:pt x="66" y="103"/>
                    <a:pt x="76" y="86"/>
                  </a:cubicBezTo>
                  <a:cubicBezTo>
                    <a:pt x="76" y="144"/>
                    <a:pt x="76" y="144"/>
                    <a:pt x="76" y="144"/>
                  </a:cubicBezTo>
                  <a:cubicBezTo>
                    <a:pt x="76" y="150"/>
                    <a:pt x="81" y="155"/>
                    <a:pt x="87" y="155"/>
                  </a:cubicBezTo>
                  <a:cubicBezTo>
                    <a:pt x="93" y="155"/>
                    <a:pt x="98" y="150"/>
                    <a:pt x="98" y="144"/>
                  </a:cubicBezTo>
                  <a:cubicBezTo>
                    <a:pt x="98" y="51"/>
                    <a:pt x="98" y="51"/>
                    <a:pt x="98" y="51"/>
                  </a:cubicBezTo>
                  <a:cubicBezTo>
                    <a:pt x="98" y="50"/>
                    <a:pt x="101" y="49"/>
                    <a:pt x="103" y="48"/>
                  </a:cubicBezTo>
                  <a:cubicBezTo>
                    <a:pt x="113" y="43"/>
                    <a:pt x="119" y="39"/>
                    <a:pt x="130" y="36"/>
                  </a:cubicBezTo>
                  <a:cubicBezTo>
                    <a:pt x="130" y="80"/>
                    <a:pt x="130" y="80"/>
                    <a:pt x="130" y="80"/>
                  </a:cubicBezTo>
                  <a:cubicBezTo>
                    <a:pt x="123" y="91"/>
                    <a:pt x="123" y="91"/>
                    <a:pt x="123" y="91"/>
                  </a:cubicBezTo>
                  <a:cubicBezTo>
                    <a:pt x="120" y="96"/>
                    <a:pt x="121" y="102"/>
                    <a:pt x="126" y="105"/>
                  </a:cubicBezTo>
                  <a:cubicBezTo>
                    <a:pt x="131" y="108"/>
                    <a:pt x="138" y="107"/>
                    <a:pt x="141" y="102"/>
                  </a:cubicBezTo>
                  <a:cubicBezTo>
                    <a:pt x="149" y="88"/>
                    <a:pt x="149" y="88"/>
                    <a:pt x="149" y="88"/>
                  </a:cubicBezTo>
                  <a:cubicBezTo>
                    <a:pt x="150" y="87"/>
                    <a:pt x="151" y="85"/>
                    <a:pt x="151" y="83"/>
                  </a:cubicBezTo>
                  <a:cubicBezTo>
                    <a:pt x="151" y="23"/>
                    <a:pt x="151" y="23"/>
                    <a:pt x="151" y="23"/>
                  </a:cubicBezTo>
                  <a:cubicBezTo>
                    <a:pt x="151" y="22"/>
                    <a:pt x="151" y="22"/>
                    <a:pt x="151" y="22"/>
                  </a:cubicBezTo>
                  <a:cubicBezTo>
                    <a:pt x="172" y="22"/>
                    <a:pt x="172" y="22"/>
                    <a:pt x="172" y="22"/>
                  </a:cubicBezTo>
                  <a:cubicBezTo>
                    <a:pt x="172" y="23"/>
                    <a:pt x="172" y="23"/>
                    <a:pt x="172" y="23"/>
                  </a:cubicBezTo>
                  <a:cubicBezTo>
                    <a:pt x="172" y="83"/>
                    <a:pt x="172" y="83"/>
                    <a:pt x="172" y="83"/>
                  </a:cubicBezTo>
                  <a:cubicBezTo>
                    <a:pt x="172" y="85"/>
                    <a:pt x="173" y="87"/>
                    <a:pt x="174" y="88"/>
                  </a:cubicBezTo>
                  <a:cubicBezTo>
                    <a:pt x="182" y="102"/>
                    <a:pt x="182" y="102"/>
                    <a:pt x="182" y="102"/>
                  </a:cubicBezTo>
                  <a:cubicBezTo>
                    <a:pt x="183" y="103"/>
                    <a:pt x="184" y="104"/>
                    <a:pt x="185" y="105"/>
                  </a:cubicBezTo>
                  <a:cubicBezTo>
                    <a:pt x="185" y="105"/>
                    <a:pt x="185" y="105"/>
                    <a:pt x="185" y="105"/>
                  </a:cubicBezTo>
                  <a:cubicBezTo>
                    <a:pt x="186" y="106"/>
                    <a:pt x="187" y="106"/>
                    <a:pt x="189" y="107"/>
                  </a:cubicBezTo>
                  <a:cubicBezTo>
                    <a:pt x="189" y="107"/>
                    <a:pt x="189" y="107"/>
                    <a:pt x="189" y="107"/>
                  </a:cubicBezTo>
                  <a:cubicBezTo>
                    <a:pt x="190" y="107"/>
                    <a:pt x="190" y="107"/>
                    <a:pt x="191" y="107"/>
                  </a:cubicBezTo>
                  <a:cubicBezTo>
                    <a:pt x="192" y="107"/>
                    <a:pt x="192" y="107"/>
                    <a:pt x="192" y="107"/>
                  </a:cubicBezTo>
                  <a:cubicBezTo>
                    <a:pt x="193" y="107"/>
                    <a:pt x="193" y="107"/>
                    <a:pt x="193" y="107"/>
                  </a:cubicBezTo>
                  <a:cubicBezTo>
                    <a:pt x="194" y="107"/>
                    <a:pt x="196" y="106"/>
                    <a:pt x="197" y="105"/>
                  </a:cubicBezTo>
                  <a:cubicBezTo>
                    <a:pt x="202" y="102"/>
                    <a:pt x="203" y="96"/>
                    <a:pt x="200" y="91"/>
                  </a:cubicBezTo>
                  <a:cubicBezTo>
                    <a:pt x="194" y="80"/>
                    <a:pt x="194" y="80"/>
                    <a:pt x="194" y="80"/>
                  </a:cubicBezTo>
                  <a:cubicBezTo>
                    <a:pt x="194" y="36"/>
                    <a:pt x="194" y="36"/>
                    <a:pt x="194" y="36"/>
                  </a:cubicBezTo>
                  <a:cubicBezTo>
                    <a:pt x="204" y="39"/>
                    <a:pt x="210" y="43"/>
                    <a:pt x="220" y="48"/>
                  </a:cubicBezTo>
                  <a:cubicBezTo>
                    <a:pt x="222" y="49"/>
                    <a:pt x="226" y="50"/>
                    <a:pt x="226" y="51"/>
                  </a:cubicBezTo>
                  <a:cubicBezTo>
                    <a:pt x="226" y="144"/>
                    <a:pt x="226" y="144"/>
                    <a:pt x="226" y="144"/>
                  </a:cubicBezTo>
                  <a:cubicBezTo>
                    <a:pt x="226" y="150"/>
                    <a:pt x="230" y="155"/>
                    <a:pt x="236" y="155"/>
                  </a:cubicBezTo>
                  <a:cubicBezTo>
                    <a:pt x="242" y="155"/>
                    <a:pt x="247" y="150"/>
                    <a:pt x="247" y="144"/>
                  </a:cubicBezTo>
                  <a:cubicBezTo>
                    <a:pt x="247" y="86"/>
                    <a:pt x="247" y="86"/>
                    <a:pt x="247" y="86"/>
                  </a:cubicBezTo>
                  <a:cubicBezTo>
                    <a:pt x="258" y="103"/>
                    <a:pt x="268" y="126"/>
                    <a:pt x="268" y="154"/>
                  </a:cubicBezTo>
                  <a:cubicBezTo>
                    <a:pt x="268" y="187"/>
                    <a:pt x="268" y="187"/>
                    <a:pt x="268" y="187"/>
                  </a:cubicBezTo>
                  <a:cubicBezTo>
                    <a:pt x="258" y="192"/>
                    <a:pt x="235" y="205"/>
                    <a:pt x="162" y="205"/>
                  </a:cubicBezTo>
                  <a:cubicBezTo>
                    <a:pt x="88" y="205"/>
                    <a:pt x="66" y="192"/>
                    <a:pt x="55" y="188"/>
                  </a:cubicBezTo>
                  <a:lnTo>
                    <a:pt x="55" y="154"/>
                  </a:lnTo>
                  <a:close/>
                  <a:moveTo>
                    <a:pt x="300" y="213"/>
                  </a:moveTo>
                  <a:cubicBezTo>
                    <a:pt x="298" y="222"/>
                    <a:pt x="289" y="240"/>
                    <a:pt x="283" y="249"/>
                  </a:cubicBezTo>
                  <a:cubicBezTo>
                    <a:pt x="277" y="251"/>
                    <a:pt x="251" y="256"/>
                    <a:pt x="163" y="256"/>
                  </a:cubicBezTo>
                  <a:cubicBezTo>
                    <a:pt x="162" y="256"/>
                    <a:pt x="162" y="256"/>
                    <a:pt x="162" y="256"/>
                  </a:cubicBezTo>
                  <a:cubicBezTo>
                    <a:pt x="162" y="256"/>
                    <a:pt x="162" y="256"/>
                    <a:pt x="162" y="256"/>
                  </a:cubicBezTo>
                  <a:cubicBezTo>
                    <a:pt x="73" y="256"/>
                    <a:pt x="47" y="251"/>
                    <a:pt x="41" y="249"/>
                  </a:cubicBezTo>
                  <a:cubicBezTo>
                    <a:pt x="36" y="240"/>
                    <a:pt x="26" y="222"/>
                    <a:pt x="24" y="213"/>
                  </a:cubicBezTo>
                  <a:cubicBezTo>
                    <a:pt x="22" y="208"/>
                    <a:pt x="23" y="200"/>
                    <a:pt x="24" y="194"/>
                  </a:cubicBezTo>
                  <a:cubicBezTo>
                    <a:pt x="34" y="191"/>
                    <a:pt x="34" y="191"/>
                    <a:pt x="34" y="191"/>
                  </a:cubicBezTo>
                  <a:cubicBezTo>
                    <a:pt x="34" y="192"/>
                    <a:pt x="34" y="192"/>
                    <a:pt x="34" y="192"/>
                  </a:cubicBezTo>
                  <a:cubicBezTo>
                    <a:pt x="34" y="195"/>
                    <a:pt x="34" y="197"/>
                    <a:pt x="36" y="199"/>
                  </a:cubicBezTo>
                  <a:cubicBezTo>
                    <a:pt x="39" y="203"/>
                    <a:pt x="61" y="226"/>
                    <a:pt x="162" y="226"/>
                  </a:cubicBezTo>
                  <a:cubicBezTo>
                    <a:pt x="249" y="226"/>
                    <a:pt x="277" y="208"/>
                    <a:pt x="285" y="201"/>
                  </a:cubicBezTo>
                  <a:cubicBezTo>
                    <a:pt x="288" y="199"/>
                    <a:pt x="290" y="196"/>
                    <a:pt x="290" y="192"/>
                  </a:cubicBezTo>
                  <a:cubicBezTo>
                    <a:pt x="290" y="191"/>
                    <a:pt x="290" y="191"/>
                    <a:pt x="290" y="191"/>
                  </a:cubicBezTo>
                  <a:cubicBezTo>
                    <a:pt x="301" y="194"/>
                    <a:pt x="301" y="194"/>
                    <a:pt x="301" y="194"/>
                  </a:cubicBezTo>
                  <a:cubicBezTo>
                    <a:pt x="301" y="200"/>
                    <a:pt x="302" y="208"/>
                    <a:pt x="300" y="2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grpSp>
        <p:nvGrpSpPr>
          <p:cNvPr id="93" name="Group 489"/>
          <p:cNvGrpSpPr>
            <a:grpSpLocks noChangeAspect="1"/>
          </p:cNvGrpSpPr>
          <p:nvPr/>
        </p:nvGrpSpPr>
        <p:grpSpPr bwMode="auto">
          <a:xfrm>
            <a:off x="4800478" y="3965180"/>
            <a:ext cx="776410" cy="776410"/>
            <a:chOff x="2920" y="2264"/>
            <a:chExt cx="340" cy="340"/>
          </a:xfrm>
          <a:solidFill>
            <a:schemeClr val="bg1"/>
          </a:solidFill>
        </p:grpSpPr>
        <p:sp>
          <p:nvSpPr>
            <p:cNvPr id="94" name="Freeform 490"/>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95" name="Freeform 491"/>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sp>
          <p:nvSpPr>
            <p:cNvPr id="96" name="Freeform 492"/>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85000"/>
                  </a:schemeClr>
                </a:solidFill>
              </a:endParaRPr>
            </a:p>
          </p:txBody>
        </p:sp>
      </p:grpSp>
      <p:sp>
        <p:nvSpPr>
          <p:cNvPr id="60" name="Freeform 59"/>
          <p:cNvSpPr/>
          <p:nvPr/>
        </p:nvSpPr>
        <p:spPr bwMode="gray">
          <a:xfrm flipH="1" flipV="1">
            <a:off x="7268150" y="2408510"/>
            <a:ext cx="2692400" cy="574942"/>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bg1">
                <a:lumMod val="95000"/>
              </a:schemeClr>
            </a:solidFill>
            <a:miter lim="800000"/>
            <a:headEnd/>
            <a:tailEnd/>
          </a:ln>
        </p:spPr>
        <p:txBody>
          <a:bodyPr rtlCol="0" anchor="ctr"/>
          <a:lstStyle/>
          <a:p>
            <a:pPr algn="ctr"/>
            <a:endParaRPr lang="en-US">
              <a:solidFill>
                <a:schemeClr val="bg1">
                  <a:lumMod val="85000"/>
                </a:schemeClr>
              </a:solidFill>
            </a:endParaRPr>
          </a:p>
        </p:txBody>
      </p:sp>
      <p:sp>
        <p:nvSpPr>
          <p:cNvPr id="61" name="Freeform 60"/>
          <p:cNvSpPr/>
          <p:nvPr/>
        </p:nvSpPr>
        <p:spPr bwMode="gray">
          <a:xfrm flipV="1">
            <a:off x="5761761" y="1801528"/>
            <a:ext cx="2011680" cy="647832"/>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chemeClr val="bg1">
                <a:lumMod val="95000"/>
              </a:schemeClr>
            </a:solidFill>
            <a:miter lim="800000"/>
            <a:headEnd/>
            <a:tailEnd/>
          </a:ln>
        </p:spPr>
        <p:txBody>
          <a:bodyPr rtlCol="0" anchor="ctr"/>
          <a:lstStyle/>
          <a:p>
            <a:pPr algn="ctr"/>
            <a:endParaRPr lang="en-US">
              <a:solidFill>
                <a:schemeClr val="bg1">
                  <a:lumMod val="85000"/>
                </a:schemeClr>
              </a:solidFill>
            </a:endParaRPr>
          </a:p>
        </p:txBody>
      </p:sp>
      <p:sp>
        <p:nvSpPr>
          <p:cNvPr id="62" name="Freeform 61"/>
          <p:cNvSpPr/>
          <p:nvPr/>
        </p:nvSpPr>
        <p:spPr bwMode="gray">
          <a:xfrm flipH="1">
            <a:off x="7268150" y="4823682"/>
            <a:ext cx="2692400" cy="33185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bg1">
                <a:lumMod val="85000"/>
              </a:schemeClr>
            </a:solidFill>
            <a:miter lim="800000"/>
            <a:headEnd/>
            <a:tailEnd/>
          </a:ln>
        </p:spPr>
        <p:txBody>
          <a:bodyPr rtlCol="0" anchor="ctr"/>
          <a:lstStyle/>
          <a:p>
            <a:pPr algn="ctr"/>
            <a:endParaRPr lang="en-US"/>
          </a:p>
        </p:txBody>
      </p:sp>
      <p:sp>
        <p:nvSpPr>
          <p:cNvPr id="63" name="Freeform 62"/>
          <p:cNvSpPr/>
          <p:nvPr/>
        </p:nvSpPr>
        <p:spPr bwMode="gray">
          <a:xfrm>
            <a:off x="2225964" y="4823682"/>
            <a:ext cx="2692400" cy="532394"/>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bg1">
                <a:lumMod val="85000"/>
              </a:schemeClr>
            </a:solidFill>
            <a:miter lim="800000"/>
            <a:headEnd/>
            <a:tailEnd/>
          </a:ln>
        </p:spPr>
        <p:txBody>
          <a:bodyPr rtlCol="0" anchor="ctr"/>
          <a:lstStyle/>
          <a:p>
            <a:pPr algn="ctr"/>
            <a:endParaRPr lang="en-US"/>
          </a:p>
        </p:txBody>
      </p:sp>
      <p:sp>
        <p:nvSpPr>
          <p:cNvPr id="64" name="Freeform 63"/>
          <p:cNvSpPr/>
          <p:nvPr/>
        </p:nvSpPr>
        <p:spPr bwMode="gray">
          <a:xfrm>
            <a:off x="5761761" y="5353975"/>
            <a:ext cx="2007146" cy="407208"/>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chemeClr val="bg1">
                <a:lumMod val="85000"/>
              </a:schemeClr>
            </a:solidFill>
            <a:miter lim="800000"/>
            <a:headEnd/>
            <a:tailEnd/>
          </a:ln>
        </p:spPr>
        <p:txBody>
          <a:bodyPr rtlCol="0" anchor="ctr"/>
          <a:lstStyle/>
          <a:p>
            <a:pPr algn="ctr"/>
            <a:endParaRPr lang="en-US"/>
          </a:p>
        </p:txBody>
      </p:sp>
      <p:sp>
        <p:nvSpPr>
          <p:cNvPr id="65" name="Text Placeholder 1">
            <a:extLst>
              <a:ext uri="{FF2B5EF4-FFF2-40B4-BE49-F238E27FC236}">
                <a16:creationId xmlns:a16="http://schemas.microsoft.com/office/drawing/2014/main" id="{5D9D4099-EAD0-412D-8DB1-EAC1490A1C67}"/>
              </a:ext>
            </a:extLst>
          </p:cNvPr>
          <p:cNvSpPr txBox="1">
            <a:spLocks/>
          </p:cNvSpPr>
          <p:nvPr/>
        </p:nvSpPr>
        <p:spPr>
          <a:xfrm>
            <a:off x="469900" y="798834"/>
            <a:ext cx="11252200" cy="75725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Tx/>
              <a:buNone/>
              <a:defRPr sz="2000" b="0" kern="1200">
                <a:solidFill>
                  <a:srgbClr val="575757"/>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VE" sz="1600" dirty="0" smtClean="0"/>
              <a:t>Contamos con la experiencia en </a:t>
            </a:r>
            <a:r>
              <a:rPr lang="en-US" sz="1600" dirty="0" smtClean="0"/>
              <a:t>mas </a:t>
            </a:r>
            <a:r>
              <a:rPr lang="en-US" sz="1600" dirty="0"/>
              <a:t>de 20 </a:t>
            </a:r>
            <a:r>
              <a:rPr lang="es-VE" sz="1600" dirty="0"/>
              <a:t>diseños e implementaciones del ERP SAP Business </a:t>
            </a:r>
            <a:r>
              <a:rPr lang="es-VE" sz="1600" dirty="0" err="1"/>
              <a:t>One</a:t>
            </a:r>
            <a:r>
              <a:rPr lang="es-VE" sz="1600" dirty="0"/>
              <a:t> así como de planes estratégicos de TI en empresas de distintos sectores</a:t>
            </a:r>
            <a:endParaRPr lang="en-US" sz="1600" dirty="0"/>
          </a:p>
        </p:txBody>
      </p:sp>
      <p:sp>
        <p:nvSpPr>
          <p:cNvPr id="66" name="Title 2">
            <a:extLst>
              <a:ext uri="{FF2B5EF4-FFF2-40B4-BE49-F238E27FC236}">
                <a16:creationId xmlns:a16="http://schemas.microsoft.com/office/drawing/2014/main" id="{25DCCE82-D564-4B8F-B851-3AB02077114B}"/>
              </a:ext>
            </a:extLst>
          </p:cNvPr>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s-VE" sz="2400" dirty="0" smtClean="0"/>
              <a:t>Nuestras calificaciones</a:t>
            </a:r>
            <a:endParaRPr lang="es-VE" sz="2400" dirty="0"/>
          </a:p>
        </p:txBody>
      </p:sp>
      <p:sp>
        <p:nvSpPr>
          <p:cNvPr id="67" name="TextBox 66"/>
          <p:cNvSpPr txBox="1"/>
          <p:nvPr/>
        </p:nvSpPr>
        <p:spPr>
          <a:xfrm>
            <a:off x="469900" y="1541360"/>
            <a:ext cx="4332919" cy="215444"/>
          </a:xfrm>
          <a:prstGeom prst="rect">
            <a:avLst/>
          </a:prstGeom>
          <a:noFill/>
        </p:spPr>
        <p:txBody>
          <a:bodyPr vert="horz" wrap="square" lIns="0" tIns="0" rIns="0" bIns="0" rtlCol="0">
            <a:spAutoFit/>
          </a:bodyPr>
          <a:lstStyle/>
          <a:p>
            <a:pPr>
              <a:spcBef>
                <a:spcPts val="200"/>
              </a:spcBef>
              <a:buSzPct val="100000"/>
            </a:pPr>
            <a:r>
              <a:rPr lang="es-VE" sz="1400" b="1" dirty="0" smtClean="0">
                <a:solidFill>
                  <a:srgbClr val="007680"/>
                </a:solidFill>
              </a:rPr>
              <a:t>Sectores</a:t>
            </a:r>
          </a:p>
        </p:txBody>
      </p:sp>
      <p:sp>
        <p:nvSpPr>
          <p:cNvPr id="78" name="Rectangle 77"/>
          <p:cNvSpPr/>
          <p:nvPr/>
        </p:nvSpPr>
        <p:spPr>
          <a:xfrm>
            <a:off x="7993376" y="4813789"/>
            <a:ext cx="2011680" cy="307777"/>
          </a:xfrm>
          <a:prstGeom prst="rect">
            <a:avLst/>
          </a:prstGeom>
        </p:spPr>
        <p:txBody>
          <a:bodyPr wrap="square" lIns="0" tIns="0" rIns="0" bIns="0">
            <a:spAutoFit/>
          </a:bodyPr>
          <a:lstStyle/>
          <a:p>
            <a:r>
              <a:rPr lang="en-US" sz="1000" b="1" dirty="0" err="1" smtClean="0">
                <a:solidFill>
                  <a:schemeClr val="bg1">
                    <a:lumMod val="85000"/>
                  </a:schemeClr>
                </a:solidFill>
              </a:rPr>
              <a:t>Servicios</a:t>
            </a:r>
            <a:r>
              <a:rPr lang="en-US" sz="1000" b="1" dirty="0" smtClean="0">
                <a:solidFill>
                  <a:schemeClr val="bg1">
                    <a:lumMod val="85000"/>
                  </a:schemeClr>
                </a:solidFill>
              </a:rPr>
              <a:t> </a:t>
            </a:r>
            <a:r>
              <a:rPr lang="en-US" sz="1000" b="1" dirty="0" err="1" smtClean="0">
                <a:solidFill>
                  <a:schemeClr val="bg1">
                    <a:lumMod val="85000"/>
                  </a:schemeClr>
                </a:solidFill>
              </a:rPr>
              <a:t>Financiero</a:t>
            </a:r>
            <a:r>
              <a:rPr lang="en-US" sz="1000" b="1" dirty="0" smtClean="0">
                <a:solidFill>
                  <a:schemeClr val="bg1">
                    <a:lumMod val="85000"/>
                  </a:schemeClr>
                </a:solidFill>
              </a:rPr>
              <a:t>/</a:t>
            </a:r>
            <a:r>
              <a:rPr lang="en-US" sz="1000" b="1" dirty="0" err="1" smtClean="0">
                <a:solidFill>
                  <a:schemeClr val="bg1">
                    <a:lumMod val="85000"/>
                  </a:schemeClr>
                </a:solidFill>
              </a:rPr>
              <a:t>Contable</a:t>
            </a:r>
            <a:r>
              <a:rPr lang="en-US" sz="1000" b="1" dirty="0" smtClean="0">
                <a:solidFill>
                  <a:schemeClr val="bg1">
                    <a:lumMod val="85000"/>
                  </a:schemeClr>
                </a:solidFill>
              </a:rPr>
              <a:t> </a:t>
            </a:r>
            <a:endParaRPr lang="en-US" sz="800" dirty="0">
              <a:solidFill>
                <a:schemeClr val="bg1">
                  <a:lumMod val="85000"/>
                </a:schemeClr>
              </a:solidFill>
            </a:endParaRPr>
          </a:p>
        </p:txBody>
      </p:sp>
    </p:spTree>
    <p:extLst>
      <p:ext uri="{BB962C8B-B14F-4D97-AF65-F5344CB8AC3E}">
        <p14:creationId xmlns:p14="http://schemas.microsoft.com/office/powerpoint/2010/main" val="212265323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s-VE" dirty="0"/>
              <a:t>Características de la solución SAP Business </a:t>
            </a:r>
            <a:r>
              <a:rPr lang="es-VE" dirty="0" err="1"/>
              <a:t>One</a:t>
            </a:r>
            <a:endParaRPr lang="es-VE" dirty="0"/>
          </a:p>
        </p:txBody>
      </p:sp>
      <p:sp>
        <p:nvSpPr>
          <p:cNvPr id="2" name="Text Placeholder 1"/>
          <p:cNvSpPr>
            <a:spLocks noGrp="1"/>
          </p:cNvSpPr>
          <p:nvPr>
            <p:ph type="body" idx="1"/>
          </p:nvPr>
        </p:nvSpPr>
        <p:spPr/>
        <p:txBody>
          <a:bodyPr/>
          <a:lstStyle/>
          <a:p>
            <a:r>
              <a:rPr lang="en-US" noProof="0" dirty="0"/>
              <a:t> </a:t>
            </a:r>
          </a:p>
        </p:txBody>
      </p:sp>
    </p:spTree>
    <p:extLst>
      <p:ext uri="{BB962C8B-B14F-4D97-AF65-F5344CB8AC3E}">
        <p14:creationId xmlns:p14="http://schemas.microsoft.com/office/powerpoint/2010/main" val="298243963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9D4099-EAD0-412D-8DB1-EAC1490A1C67}"/>
              </a:ext>
            </a:extLst>
          </p:cNvPr>
          <p:cNvSpPr>
            <a:spLocks noGrp="1"/>
          </p:cNvSpPr>
          <p:nvPr>
            <p:ph type="body" sz="quarter" idx="13"/>
          </p:nvPr>
        </p:nvSpPr>
        <p:spPr>
          <a:xfrm>
            <a:off x="469900" y="798834"/>
            <a:ext cx="11252200" cy="757255"/>
          </a:xfrm>
        </p:spPr>
        <p:txBody>
          <a:bodyPr/>
          <a:lstStyle/>
          <a:p>
            <a:r>
              <a:rPr lang="en-US" sz="1600" dirty="0"/>
              <a:t>SAP Business </a:t>
            </a:r>
            <a:r>
              <a:rPr lang="en-US" sz="1600" dirty="0" smtClean="0"/>
              <a:t>One: </a:t>
            </a:r>
            <a:r>
              <a:rPr lang="es-VE" sz="1600" dirty="0"/>
              <a:t>diseñado para todas las necesidades de su pequeña y mediana empresa</a:t>
            </a:r>
            <a:endParaRPr lang="en-US" sz="1600" dirty="0"/>
          </a:p>
        </p:txBody>
      </p:sp>
      <p:sp>
        <p:nvSpPr>
          <p:cNvPr id="3" name="Title 2">
            <a:extLst>
              <a:ext uri="{FF2B5EF4-FFF2-40B4-BE49-F238E27FC236}">
                <a16:creationId xmlns:a16="http://schemas.microsoft.com/office/drawing/2014/main" id="{25DCCE82-D564-4B8F-B851-3AB02077114B}"/>
              </a:ext>
            </a:extLst>
          </p:cNvPr>
          <p:cNvSpPr>
            <a:spLocks noGrp="1"/>
          </p:cNvSpPr>
          <p:nvPr>
            <p:ph type="title"/>
          </p:nvPr>
        </p:nvSpPr>
        <p:spPr/>
        <p:txBody>
          <a:bodyPr/>
          <a:lstStyle/>
          <a:p>
            <a:r>
              <a:rPr lang="es-VE" sz="2400" dirty="0" smtClean="0"/>
              <a:t>Características</a:t>
            </a:r>
            <a:endParaRPr lang="es-VE" sz="2400" dirty="0"/>
          </a:p>
        </p:txBody>
      </p:sp>
      <p:grpSp>
        <p:nvGrpSpPr>
          <p:cNvPr id="25" name="Group 374"/>
          <p:cNvGrpSpPr>
            <a:grpSpLocks noChangeAspect="1"/>
          </p:cNvGrpSpPr>
          <p:nvPr/>
        </p:nvGrpSpPr>
        <p:grpSpPr bwMode="auto">
          <a:xfrm>
            <a:off x="614905" y="2152795"/>
            <a:ext cx="551447" cy="551447"/>
            <a:chOff x="6996" y="1195"/>
            <a:chExt cx="340" cy="340"/>
          </a:xfrm>
          <a:solidFill>
            <a:schemeClr val="accent4"/>
          </a:solidFill>
        </p:grpSpPr>
        <p:sp>
          <p:nvSpPr>
            <p:cNvPr id="26" name="Freeform 375"/>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376"/>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377"/>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3" name="Group 112"/>
          <p:cNvGrpSpPr>
            <a:grpSpLocks noChangeAspect="1"/>
          </p:cNvGrpSpPr>
          <p:nvPr/>
        </p:nvGrpSpPr>
        <p:grpSpPr bwMode="auto">
          <a:xfrm>
            <a:off x="614904" y="4805083"/>
            <a:ext cx="553532" cy="553532"/>
            <a:chOff x="1157" y="393"/>
            <a:chExt cx="340" cy="340"/>
          </a:xfrm>
          <a:solidFill>
            <a:schemeClr val="accent2"/>
          </a:solidFill>
        </p:grpSpPr>
        <p:sp>
          <p:nvSpPr>
            <p:cNvPr id="34" name="Freeform 113"/>
            <p:cNvSpPr>
              <a:spLocks noEditPoints="1"/>
            </p:cNvSpPr>
            <p:nvPr/>
          </p:nvSpPr>
          <p:spPr bwMode="auto">
            <a:xfrm>
              <a:off x="1157" y="393"/>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114"/>
            <p:cNvSpPr>
              <a:spLocks noEditPoints="1"/>
            </p:cNvSpPr>
            <p:nvPr/>
          </p:nvSpPr>
          <p:spPr bwMode="auto">
            <a:xfrm>
              <a:off x="1221" y="457"/>
              <a:ext cx="212" cy="177"/>
            </a:xfrm>
            <a:custGeom>
              <a:avLst/>
              <a:gdLst>
                <a:gd name="T0" fmla="*/ 288 w 320"/>
                <a:gd name="T1" fmla="*/ 203 h 267"/>
                <a:gd name="T2" fmla="*/ 277 w 320"/>
                <a:gd name="T3" fmla="*/ 128 h 267"/>
                <a:gd name="T4" fmla="*/ 171 w 320"/>
                <a:gd name="T5" fmla="*/ 75 h 267"/>
                <a:gd name="T6" fmla="*/ 203 w 320"/>
                <a:gd name="T7" fmla="*/ 64 h 267"/>
                <a:gd name="T8" fmla="*/ 192 w 320"/>
                <a:gd name="T9" fmla="*/ 0 h 267"/>
                <a:gd name="T10" fmla="*/ 117 w 320"/>
                <a:gd name="T11" fmla="*/ 11 h 267"/>
                <a:gd name="T12" fmla="*/ 128 w 320"/>
                <a:gd name="T13" fmla="*/ 75 h 267"/>
                <a:gd name="T14" fmla="*/ 149 w 320"/>
                <a:gd name="T15" fmla="*/ 128 h 267"/>
                <a:gd name="T16" fmla="*/ 32 w 320"/>
                <a:gd name="T17" fmla="*/ 139 h 267"/>
                <a:gd name="T18" fmla="*/ 11 w 320"/>
                <a:gd name="T19" fmla="*/ 203 h 267"/>
                <a:gd name="T20" fmla="*/ 0 w 320"/>
                <a:gd name="T21" fmla="*/ 256 h 267"/>
                <a:gd name="T22" fmla="*/ 75 w 320"/>
                <a:gd name="T23" fmla="*/ 267 h 267"/>
                <a:gd name="T24" fmla="*/ 85 w 320"/>
                <a:gd name="T25" fmla="*/ 214 h 267"/>
                <a:gd name="T26" fmla="*/ 53 w 320"/>
                <a:gd name="T27" fmla="*/ 203 h 267"/>
                <a:gd name="T28" fmla="*/ 149 w 320"/>
                <a:gd name="T29" fmla="*/ 150 h 267"/>
                <a:gd name="T30" fmla="*/ 128 w 320"/>
                <a:gd name="T31" fmla="*/ 203 h 267"/>
                <a:gd name="T32" fmla="*/ 117 w 320"/>
                <a:gd name="T33" fmla="*/ 256 h 267"/>
                <a:gd name="T34" fmla="*/ 192 w 320"/>
                <a:gd name="T35" fmla="*/ 267 h 267"/>
                <a:gd name="T36" fmla="*/ 203 w 320"/>
                <a:gd name="T37" fmla="*/ 214 h 267"/>
                <a:gd name="T38" fmla="*/ 171 w 320"/>
                <a:gd name="T39" fmla="*/ 203 h 267"/>
                <a:gd name="T40" fmla="*/ 267 w 320"/>
                <a:gd name="T41" fmla="*/ 150 h 267"/>
                <a:gd name="T42" fmla="*/ 245 w 320"/>
                <a:gd name="T43" fmla="*/ 203 h 267"/>
                <a:gd name="T44" fmla="*/ 235 w 320"/>
                <a:gd name="T45" fmla="*/ 256 h 267"/>
                <a:gd name="T46" fmla="*/ 309 w 320"/>
                <a:gd name="T47" fmla="*/ 267 h 267"/>
                <a:gd name="T48" fmla="*/ 320 w 320"/>
                <a:gd name="T49" fmla="*/ 214 h 267"/>
                <a:gd name="T50" fmla="*/ 139 w 320"/>
                <a:gd name="T51" fmla="*/ 22 h 267"/>
                <a:gd name="T52" fmla="*/ 181 w 320"/>
                <a:gd name="T53" fmla="*/ 54 h 267"/>
                <a:gd name="T54" fmla="*/ 139 w 320"/>
                <a:gd name="T55" fmla="*/ 22 h 267"/>
                <a:gd name="T56" fmla="*/ 21 w 320"/>
                <a:gd name="T57" fmla="*/ 246 h 267"/>
                <a:gd name="T58" fmla="*/ 64 w 320"/>
                <a:gd name="T59" fmla="*/ 224 h 267"/>
                <a:gd name="T60" fmla="*/ 181 w 320"/>
                <a:gd name="T61" fmla="*/ 246 h 267"/>
                <a:gd name="T62" fmla="*/ 139 w 320"/>
                <a:gd name="T63" fmla="*/ 224 h 267"/>
                <a:gd name="T64" fmla="*/ 181 w 320"/>
                <a:gd name="T65" fmla="*/ 246 h 267"/>
                <a:gd name="T66" fmla="*/ 256 w 320"/>
                <a:gd name="T67" fmla="*/ 246 h 267"/>
                <a:gd name="T68" fmla="*/ 299 w 320"/>
                <a:gd name="T69" fmla="*/ 22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67">
                  <a:moveTo>
                    <a:pt x="309" y="203"/>
                  </a:moveTo>
                  <a:cubicBezTo>
                    <a:pt x="288" y="203"/>
                    <a:pt x="288" y="203"/>
                    <a:pt x="288" y="203"/>
                  </a:cubicBezTo>
                  <a:cubicBezTo>
                    <a:pt x="288" y="139"/>
                    <a:pt x="288" y="139"/>
                    <a:pt x="288" y="139"/>
                  </a:cubicBezTo>
                  <a:cubicBezTo>
                    <a:pt x="288" y="133"/>
                    <a:pt x="283" y="128"/>
                    <a:pt x="277" y="128"/>
                  </a:cubicBezTo>
                  <a:cubicBezTo>
                    <a:pt x="171" y="128"/>
                    <a:pt x="171" y="128"/>
                    <a:pt x="171" y="128"/>
                  </a:cubicBezTo>
                  <a:cubicBezTo>
                    <a:pt x="171" y="75"/>
                    <a:pt x="171" y="75"/>
                    <a:pt x="171" y="75"/>
                  </a:cubicBezTo>
                  <a:cubicBezTo>
                    <a:pt x="192" y="75"/>
                    <a:pt x="192" y="75"/>
                    <a:pt x="192" y="75"/>
                  </a:cubicBezTo>
                  <a:cubicBezTo>
                    <a:pt x="198" y="75"/>
                    <a:pt x="203" y="70"/>
                    <a:pt x="203" y="64"/>
                  </a:cubicBezTo>
                  <a:cubicBezTo>
                    <a:pt x="203" y="11"/>
                    <a:pt x="203" y="11"/>
                    <a:pt x="203" y="11"/>
                  </a:cubicBezTo>
                  <a:cubicBezTo>
                    <a:pt x="203" y="5"/>
                    <a:pt x="198" y="0"/>
                    <a:pt x="192" y="0"/>
                  </a:cubicBezTo>
                  <a:cubicBezTo>
                    <a:pt x="128" y="0"/>
                    <a:pt x="128" y="0"/>
                    <a:pt x="128" y="0"/>
                  </a:cubicBezTo>
                  <a:cubicBezTo>
                    <a:pt x="122" y="0"/>
                    <a:pt x="117" y="5"/>
                    <a:pt x="117" y="11"/>
                  </a:cubicBezTo>
                  <a:cubicBezTo>
                    <a:pt x="117" y="64"/>
                    <a:pt x="117" y="64"/>
                    <a:pt x="117" y="64"/>
                  </a:cubicBezTo>
                  <a:cubicBezTo>
                    <a:pt x="117" y="70"/>
                    <a:pt x="122" y="75"/>
                    <a:pt x="128" y="75"/>
                  </a:cubicBezTo>
                  <a:cubicBezTo>
                    <a:pt x="149" y="75"/>
                    <a:pt x="149" y="75"/>
                    <a:pt x="149" y="75"/>
                  </a:cubicBezTo>
                  <a:cubicBezTo>
                    <a:pt x="149" y="128"/>
                    <a:pt x="149" y="128"/>
                    <a:pt x="149" y="128"/>
                  </a:cubicBezTo>
                  <a:cubicBezTo>
                    <a:pt x="43" y="128"/>
                    <a:pt x="43" y="128"/>
                    <a:pt x="43" y="128"/>
                  </a:cubicBezTo>
                  <a:cubicBezTo>
                    <a:pt x="37" y="128"/>
                    <a:pt x="32" y="133"/>
                    <a:pt x="32" y="139"/>
                  </a:cubicBezTo>
                  <a:cubicBezTo>
                    <a:pt x="32" y="203"/>
                    <a:pt x="32" y="203"/>
                    <a:pt x="32" y="203"/>
                  </a:cubicBezTo>
                  <a:cubicBezTo>
                    <a:pt x="11" y="203"/>
                    <a:pt x="11" y="203"/>
                    <a:pt x="11" y="203"/>
                  </a:cubicBezTo>
                  <a:cubicBezTo>
                    <a:pt x="5" y="203"/>
                    <a:pt x="0" y="208"/>
                    <a:pt x="0" y="214"/>
                  </a:cubicBezTo>
                  <a:cubicBezTo>
                    <a:pt x="0" y="256"/>
                    <a:pt x="0" y="256"/>
                    <a:pt x="0" y="256"/>
                  </a:cubicBezTo>
                  <a:cubicBezTo>
                    <a:pt x="0" y="262"/>
                    <a:pt x="5" y="267"/>
                    <a:pt x="11" y="267"/>
                  </a:cubicBezTo>
                  <a:cubicBezTo>
                    <a:pt x="75" y="267"/>
                    <a:pt x="75" y="267"/>
                    <a:pt x="75" y="267"/>
                  </a:cubicBezTo>
                  <a:cubicBezTo>
                    <a:pt x="81" y="267"/>
                    <a:pt x="85" y="262"/>
                    <a:pt x="85" y="256"/>
                  </a:cubicBezTo>
                  <a:cubicBezTo>
                    <a:pt x="85" y="214"/>
                    <a:pt x="85" y="214"/>
                    <a:pt x="85" y="214"/>
                  </a:cubicBezTo>
                  <a:cubicBezTo>
                    <a:pt x="85" y="208"/>
                    <a:pt x="81" y="203"/>
                    <a:pt x="75" y="203"/>
                  </a:cubicBezTo>
                  <a:cubicBezTo>
                    <a:pt x="53" y="203"/>
                    <a:pt x="53" y="203"/>
                    <a:pt x="53" y="203"/>
                  </a:cubicBezTo>
                  <a:cubicBezTo>
                    <a:pt x="53" y="150"/>
                    <a:pt x="53" y="150"/>
                    <a:pt x="53" y="150"/>
                  </a:cubicBezTo>
                  <a:cubicBezTo>
                    <a:pt x="149" y="150"/>
                    <a:pt x="149" y="150"/>
                    <a:pt x="149" y="150"/>
                  </a:cubicBezTo>
                  <a:cubicBezTo>
                    <a:pt x="149" y="203"/>
                    <a:pt x="149" y="203"/>
                    <a:pt x="149" y="203"/>
                  </a:cubicBezTo>
                  <a:cubicBezTo>
                    <a:pt x="128" y="203"/>
                    <a:pt x="128" y="203"/>
                    <a:pt x="128" y="203"/>
                  </a:cubicBezTo>
                  <a:cubicBezTo>
                    <a:pt x="122" y="203"/>
                    <a:pt x="117" y="208"/>
                    <a:pt x="117" y="214"/>
                  </a:cubicBezTo>
                  <a:cubicBezTo>
                    <a:pt x="117" y="256"/>
                    <a:pt x="117" y="256"/>
                    <a:pt x="117" y="256"/>
                  </a:cubicBezTo>
                  <a:cubicBezTo>
                    <a:pt x="117" y="262"/>
                    <a:pt x="122" y="267"/>
                    <a:pt x="128" y="267"/>
                  </a:cubicBezTo>
                  <a:cubicBezTo>
                    <a:pt x="192" y="267"/>
                    <a:pt x="192" y="267"/>
                    <a:pt x="192" y="267"/>
                  </a:cubicBezTo>
                  <a:cubicBezTo>
                    <a:pt x="198" y="267"/>
                    <a:pt x="203" y="262"/>
                    <a:pt x="203" y="256"/>
                  </a:cubicBezTo>
                  <a:cubicBezTo>
                    <a:pt x="203" y="214"/>
                    <a:pt x="203" y="214"/>
                    <a:pt x="203" y="214"/>
                  </a:cubicBezTo>
                  <a:cubicBezTo>
                    <a:pt x="203" y="208"/>
                    <a:pt x="198" y="203"/>
                    <a:pt x="192" y="203"/>
                  </a:cubicBezTo>
                  <a:cubicBezTo>
                    <a:pt x="171" y="203"/>
                    <a:pt x="171" y="203"/>
                    <a:pt x="171" y="203"/>
                  </a:cubicBezTo>
                  <a:cubicBezTo>
                    <a:pt x="171" y="150"/>
                    <a:pt x="171" y="150"/>
                    <a:pt x="171" y="150"/>
                  </a:cubicBezTo>
                  <a:cubicBezTo>
                    <a:pt x="267" y="150"/>
                    <a:pt x="267" y="150"/>
                    <a:pt x="267" y="150"/>
                  </a:cubicBezTo>
                  <a:cubicBezTo>
                    <a:pt x="267" y="203"/>
                    <a:pt x="267" y="203"/>
                    <a:pt x="267" y="203"/>
                  </a:cubicBezTo>
                  <a:cubicBezTo>
                    <a:pt x="245" y="203"/>
                    <a:pt x="245" y="203"/>
                    <a:pt x="245" y="203"/>
                  </a:cubicBezTo>
                  <a:cubicBezTo>
                    <a:pt x="239" y="203"/>
                    <a:pt x="235" y="208"/>
                    <a:pt x="235" y="214"/>
                  </a:cubicBezTo>
                  <a:cubicBezTo>
                    <a:pt x="235" y="256"/>
                    <a:pt x="235" y="256"/>
                    <a:pt x="235" y="256"/>
                  </a:cubicBezTo>
                  <a:cubicBezTo>
                    <a:pt x="235" y="262"/>
                    <a:pt x="239" y="267"/>
                    <a:pt x="245" y="267"/>
                  </a:cubicBezTo>
                  <a:cubicBezTo>
                    <a:pt x="309" y="267"/>
                    <a:pt x="309" y="267"/>
                    <a:pt x="309" y="267"/>
                  </a:cubicBezTo>
                  <a:cubicBezTo>
                    <a:pt x="315" y="267"/>
                    <a:pt x="320" y="262"/>
                    <a:pt x="320" y="256"/>
                  </a:cubicBezTo>
                  <a:cubicBezTo>
                    <a:pt x="320" y="214"/>
                    <a:pt x="320" y="214"/>
                    <a:pt x="320" y="214"/>
                  </a:cubicBezTo>
                  <a:cubicBezTo>
                    <a:pt x="320" y="208"/>
                    <a:pt x="315" y="203"/>
                    <a:pt x="309" y="203"/>
                  </a:cubicBezTo>
                  <a:close/>
                  <a:moveTo>
                    <a:pt x="139" y="22"/>
                  </a:moveTo>
                  <a:cubicBezTo>
                    <a:pt x="181" y="22"/>
                    <a:pt x="181" y="22"/>
                    <a:pt x="181" y="22"/>
                  </a:cubicBezTo>
                  <a:cubicBezTo>
                    <a:pt x="181" y="54"/>
                    <a:pt x="181" y="54"/>
                    <a:pt x="181" y="54"/>
                  </a:cubicBezTo>
                  <a:cubicBezTo>
                    <a:pt x="139" y="54"/>
                    <a:pt x="139" y="54"/>
                    <a:pt x="139" y="54"/>
                  </a:cubicBezTo>
                  <a:lnTo>
                    <a:pt x="139" y="22"/>
                  </a:lnTo>
                  <a:close/>
                  <a:moveTo>
                    <a:pt x="64" y="246"/>
                  </a:moveTo>
                  <a:cubicBezTo>
                    <a:pt x="21" y="246"/>
                    <a:pt x="21" y="246"/>
                    <a:pt x="21" y="246"/>
                  </a:cubicBezTo>
                  <a:cubicBezTo>
                    <a:pt x="21" y="224"/>
                    <a:pt x="21" y="224"/>
                    <a:pt x="21" y="224"/>
                  </a:cubicBezTo>
                  <a:cubicBezTo>
                    <a:pt x="64" y="224"/>
                    <a:pt x="64" y="224"/>
                    <a:pt x="64" y="224"/>
                  </a:cubicBezTo>
                  <a:lnTo>
                    <a:pt x="64" y="246"/>
                  </a:lnTo>
                  <a:close/>
                  <a:moveTo>
                    <a:pt x="181" y="246"/>
                  </a:moveTo>
                  <a:cubicBezTo>
                    <a:pt x="139" y="246"/>
                    <a:pt x="139" y="246"/>
                    <a:pt x="139" y="246"/>
                  </a:cubicBezTo>
                  <a:cubicBezTo>
                    <a:pt x="139" y="224"/>
                    <a:pt x="139" y="224"/>
                    <a:pt x="139" y="224"/>
                  </a:cubicBezTo>
                  <a:cubicBezTo>
                    <a:pt x="181" y="224"/>
                    <a:pt x="181" y="224"/>
                    <a:pt x="181" y="224"/>
                  </a:cubicBezTo>
                  <a:lnTo>
                    <a:pt x="181" y="246"/>
                  </a:lnTo>
                  <a:close/>
                  <a:moveTo>
                    <a:pt x="299" y="246"/>
                  </a:moveTo>
                  <a:cubicBezTo>
                    <a:pt x="256" y="246"/>
                    <a:pt x="256" y="246"/>
                    <a:pt x="256" y="246"/>
                  </a:cubicBezTo>
                  <a:cubicBezTo>
                    <a:pt x="256" y="224"/>
                    <a:pt x="256" y="224"/>
                    <a:pt x="256" y="224"/>
                  </a:cubicBezTo>
                  <a:cubicBezTo>
                    <a:pt x="299" y="224"/>
                    <a:pt x="299" y="224"/>
                    <a:pt x="299" y="224"/>
                  </a:cubicBezTo>
                  <a:lnTo>
                    <a:pt x="299" y="2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6" name="Freeform 35"/>
          <p:cNvSpPr>
            <a:spLocks noChangeAspect="1" noEditPoints="1"/>
          </p:cNvSpPr>
          <p:nvPr/>
        </p:nvSpPr>
        <p:spPr bwMode="auto">
          <a:xfrm>
            <a:off x="4551388" y="2152795"/>
            <a:ext cx="554514" cy="556145"/>
          </a:xfrm>
          <a:custGeom>
            <a:avLst/>
            <a:gdLst>
              <a:gd name="T0" fmla="*/ 202 w 512"/>
              <a:gd name="T1" fmla="*/ 373 h 512"/>
              <a:gd name="T2" fmla="*/ 309 w 512"/>
              <a:gd name="T3" fmla="*/ 373 h 512"/>
              <a:gd name="T4" fmla="*/ 309 w 512"/>
              <a:gd name="T5" fmla="*/ 394 h 512"/>
              <a:gd name="T6" fmla="*/ 202 w 512"/>
              <a:gd name="T7" fmla="*/ 394 h 512"/>
              <a:gd name="T8" fmla="*/ 202 w 512"/>
              <a:gd name="T9" fmla="*/ 373 h 512"/>
              <a:gd name="T10" fmla="*/ 170 w 512"/>
              <a:gd name="T11" fmla="*/ 352 h 512"/>
              <a:gd name="T12" fmla="*/ 341 w 512"/>
              <a:gd name="T13" fmla="*/ 352 h 512"/>
              <a:gd name="T14" fmla="*/ 341 w 512"/>
              <a:gd name="T15" fmla="*/ 160 h 512"/>
              <a:gd name="T16" fmla="*/ 170 w 512"/>
              <a:gd name="T17" fmla="*/ 160 h 512"/>
              <a:gd name="T18" fmla="*/ 170 w 512"/>
              <a:gd name="T19" fmla="*/ 352 h 512"/>
              <a:gd name="T20" fmla="*/ 309 w 512"/>
              <a:gd name="T21" fmla="*/ 117 h 512"/>
              <a:gd name="T22" fmla="*/ 202 w 512"/>
              <a:gd name="T23" fmla="*/ 117 h 512"/>
              <a:gd name="T24" fmla="*/ 202 w 512"/>
              <a:gd name="T25" fmla="*/ 138 h 512"/>
              <a:gd name="T26" fmla="*/ 309 w 512"/>
              <a:gd name="T27" fmla="*/ 138 h 512"/>
              <a:gd name="T28" fmla="*/ 309 w 512"/>
              <a:gd name="T29" fmla="*/ 117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02 h 512"/>
              <a:gd name="T42" fmla="*/ 373 w 512"/>
              <a:gd name="T43" fmla="*/ 192 h 512"/>
              <a:gd name="T44" fmla="*/ 362 w 512"/>
              <a:gd name="T45" fmla="*/ 202 h 512"/>
              <a:gd name="T46" fmla="*/ 362 w 512"/>
              <a:gd name="T47" fmla="*/ 160 h 512"/>
              <a:gd name="T48" fmla="*/ 341 w 512"/>
              <a:gd name="T49" fmla="*/ 138 h 512"/>
              <a:gd name="T50" fmla="*/ 330 w 512"/>
              <a:gd name="T51" fmla="*/ 138 h 512"/>
              <a:gd name="T52" fmla="*/ 330 w 512"/>
              <a:gd name="T53" fmla="*/ 117 h 512"/>
              <a:gd name="T54" fmla="*/ 309 w 512"/>
              <a:gd name="T55" fmla="*/ 96 h 512"/>
              <a:gd name="T56" fmla="*/ 202 w 512"/>
              <a:gd name="T57" fmla="*/ 96 h 512"/>
              <a:gd name="T58" fmla="*/ 181 w 512"/>
              <a:gd name="T59" fmla="*/ 117 h 512"/>
              <a:gd name="T60" fmla="*/ 181 w 512"/>
              <a:gd name="T61" fmla="*/ 138 h 512"/>
              <a:gd name="T62" fmla="*/ 170 w 512"/>
              <a:gd name="T63" fmla="*/ 138 h 512"/>
              <a:gd name="T64" fmla="*/ 149 w 512"/>
              <a:gd name="T65" fmla="*/ 160 h 512"/>
              <a:gd name="T66" fmla="*/ 149 w 512"/>
              <a:gd name="T67" fmla="*/ 352 h 512"/>
              <a:gd name="T68" fmla="*/ 170 w 512"/>
              <a:gd name="T69" fmla="*/ 373 h 512"/>
              <a:gd name="T70" fmla="*/ 181 w 512"/>
              <a:gd name="T71" fmla="*/ 373 h 512"/>
              <a:gd name="T72" fmla="*/ 181 w 512"/>
              <a:gd name="T73" fmla="*/ 394 h 512"/>
              <a:gd name="T74" fmla="*/ 202 w 512"/>
              <a:gd name="T75" fmla="*/ 416 h 512"/>
              <a:gd name="T76" fmla="*/ 309 w 512"/>
              <a:gd name="T77" fmla="*/ 416 h 512"/>
              <a:gd name="T78" fmla="*/ 330 w 512"/>
              <a:gd name="T79" fmla="*/ 394 h 512"/>
              <a:gd name="T80" fmla="*/ 330 w 512"/>
              <a:gd name="T81" fmla="*/ 373 h 512"/>
              <a:gd name="T82" fmla="*/ 341 w 512"/>
              <a:gd name="T83" fmla="*/ 373 h 512"/>
              <a:gd name="T84" fmla="*/ 362 w 512"/>
              <a:gd name="T85" fmla="*/ 352 h 512"/>
              <a:gd name="T86" fmla="*/ 362 w 512"/>
              <a:gd name="T87" fmla="*/ 234 h 512"/>
              <a:gd name="T88" fmla="*/ 373 w 512"/>
              <a:gd name="T89" fmla="*/ 245 h 512"/>
              <a:gd name="T90" fmla="*/ 384 w 512"/>
              <a:gd name="T91" fmla="*/ 234 h 512"/>
              <a:gd name="T92" fmla="*/ 384 w 512"/>
              <a:gd name="T93" fmla="*/ 20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2" h="512">
                <a:moveTo>
                  <a:pt x="202" y="373"/>
                </a:moveTo>
                <a:cubicBezTo>
                  <a:pt x="309" y="373"/>
                  <a:pt x="309" y="373"/>
                  <a:pt x="309" y="373"/>
                </a:cubicBezTo>
                <a:cubicBezTo>
                  <a:pt x="309" y="394"/>
                  <a:pt x="309" y="394"/>
                  <a:pt x="309" y="394"/>
                </a:cubicBezTo>
                <a:cubicBezTo>
                  <a:pt x="202" y="394"/>
                  <a:pt x="202" y="394"/>
                  <a:pt x="202" y="394"/>
                </a:cubicBezTo>
                <a:lnTo>
                  <a:pt x="202" y="373"/>
                </a:lnTo>
                <a:close/>
                <a:moveTo>
                  <a:pt x="170" y="352"/>
                </a:moveTo>
                <a:cubicBezTo>
                  <a:pt x="341" y="352"/>
                  <a:pt x="341" y="352"/>
                  <a:pt x="341" y="352"/>
                </a:cubicBezTo>
                <a:cubicBezTo>
                  <a:pt x="341" y="160"/>
                  <a:pt x="341" y="160"/>
                  <a:pt x="341" y="160"/>
                </a:cubicBezTo>
                <a:cubicBezTo>
                  <a:pt x="170" y="160"/>
                  <a:pt x="170" y="160"/>
                  <a:pt x="170" y="160"/>
                </a:cubicBezTo>
                <a:lnTo>
                  <a:pt x="170" y="352"/>
                </a:lnTo>
                <a:close/>
                <a:moveTo>
                  <a:pt x="309" y="117"/>
                </a:moveTo>
                <a:cubicBezTo>
                  <a:pt x="202" y="117"/>
                  <a:pt x="202" y="117"/>
                  <a:pt x="202" y="117"/>
                </a:cubicBezTo>
                <a:cubicBezTo>
                  <a:pt x="202" y="138"/>
                  <a:pt x="202" y="138"/>
                  <a:pt x="202" y="138"/>
                </a:cubicBezTo>
                <a:cubicBezTo>
                  <a:pt x="309" y="138"/>
                  <a:pt x="309" y="138"/>
                  <a:pt x="309" y="138"/>
                </a:cubicBezTo>
                <a:lnTo>
                  <a:pt x="309" y="117"/>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02"/>
                </a:moveTo>
                <a:cubicBezTo>
                  <a:pt x="384" y="196"/>
                  <a:pt x="379" y="192"/>
                  <a:pt x="373" y="192"/>
                </a:cubicBezTo>
                <a:cubicBezTo>
                  <a:pt x="367" y="192"/>
                  <a:pt x="362" y="196"/>
                  <a:pt x="362" y="202"/>
                </a:cubicBezTo>
                <a:cubicBezTo>
                  <a:pt x="362" y="160"/>
                  <a:pt x="362" y="160"/>
                  <a:pt x="362" y="160"/>
                </a:cubicBezTo>
                <a:cubicBezTo>
                  <a:pt x="362" y="148"/>
                  <a:pt x="353" y="138"/>
                  <a:pt x="341" y="138"/>
                </a:cubicBezTo>
                <a:cubicBezTo>
                  <a:pt x="330" y="138"/>
                  <a:pt x="330" y="138"/>
                  <a:pt x="330" y="138"/>
                </a:cubicBezTo>
                <a:cubicBezTo>
                  <a:pt x="330" y="117"/>
                  <a:pt x="330" y="117"/>
                  <a:pt x="330" y="117"/>
                </a:cubicBezTo>
                <a:cubicBezTo>
                  <a:pt x="330" y="105"/>
                  <a:pt x="321" y="96"/>
                  <a:pt x="309" y="96"/>
                </a:cubicBezTo>
                <a:cubicBezTo>
                  <a:pt x="202" y="96"/>
                  <a:pt x="202" y="96"/>
                  <a:pt x="202" y="96"/>
                </a:cubicBezTo>
                <a:cubicBezTo>
                  <a:pt x="191" y="96"/>
                  <a:pt x="181" y="105"/>
                  <a:pt x="181" y="117"/>
                </a:cubicBezTo>
                <a:cubicBezTo>
                  <a:pt x="181" y="138"/>
                  <a:pt x="181" y="138"/>
                  <a:pt x="181" y="138"/>
                </a:cubicBezTo>
                <a:cubicBezTo>
                  <a:pt x="170" y="138"/>
                  <a:pt x="170" y="138"/>
                  <a:pt x="170" y="138"/>
                </a:cubicBezTo>
                <a:cubicBezTo>
                  <a:pt x="159" y="138"/>
                  <a:pt x="149" y="148"/>
                  <a:pt x="149" y="160"/>
                </a:cubicBezTo>
                <a:cubicBezTo>
                  <a:pt x="149" y="352"/>
                  <a:pt x="149" y="352"/>
                  <a:pt x="149" y="352"/>
                </a:cubicBezTo>
                <a:cubicBezTo>
                  <a:pt x="149" y="363"/>
                  <a:pt x="159" y="373"/>
                  <a:pt x="170" y="373"/>
                </a:cubicBezTo>
                <a:cubicBezTo>
                  <a:pt x="181" y="373"/>
                  <a:pt x="181" y="373"/>
                  <a:pt x="181" y="373"/>
                </a:cubicBezTo>
                <a:cubicBezTo>
                  <a:pt x="181" y="394"/>
                  <a:pt x="181" y="394"/>
                  <a:pt x="181" y="394"/>
                </a:cubicBezTo>
                <a:cubicBezTo>
                  <a:pt x="181" y="406"/>
                  <a:pt x="191" y="416"/>
                  <a:pt x="202" y="416"/>
                </a:cubicBezTo>
                <a:cubicBezTo>
                  <a:pt x="309" y="416"/>
                  <a:pt x="309" y="416"/>
                  <a:pt x="309" y="416"/>
                </a:cubicBezTo>
                <a:cubicBezTo>
                  <a:pt x="321" y="416"/>
                  <a:pt x="330" y="406"/>
                  <a:pt x="330" y="394"/>
                </a:cubicBezTo>
                <a:cubicBezTo>
                  <a:pt x="330" y="373"/>
                  <a:pt x="330" y="373"/>
                  <a:pt x="330" y="373"/>
                </a:cubicBezTo>
                <a:cubicBezTo>
                  <a:pt x="341" y="373"/>
                  <a:pt x="341" y="373"/>
                  <a:pt x="341" y="373"/>
                </a:cubicBezTo>
                <a:cubicBezTo>
                  <a:pt x="353" y="373"/>
                  <a:pt x="362" y="363"/>
                  <a:pt x="362" y="352"/>
                </a:cubicBezTo>
                <a:cubicBezTo>
                  <a:pt x="362" y="234"/>
                  <a:pt x="362" y="234"/>
                  <a:pt x="362" y="234"/>
                </a:cubicBezTo>
                <a:cubicBezTo>
                  <a:pt x="362" y="240"/>
                  <a:pt x="367" y="245"/>
                  <a:pt x="373" y="245"/>
                </a:cubicBezTo>
                <a:cubicBezTo>
                  <a:pt x="379" y="245"/>
                  <a:pt x="384" y="240"/>
                  <a:pt x="384" y="234"/>
                </a:cubicBezTo>
                <a:lnTo>
                  <a:pt x="384" y="202"/>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GB"/>
          </a:p>
        </p:txBody>
      </p:sp>
      <p:grpSp>
        <p:nvGrpSpPr>
          <p:cNvPr id="40" name="Group 245"/>
          <p:cNvGrpSpPr>
            <a:grpSpLocks noChangeAspect="1"/>
          </p:cNvGrpSpPr>
          <p:nvPr/>
        </p:nvGrpSpPr>
        <p:grpSpPr bwMode="auto">
          <a:xfrm>
            <a:off x="8156982" y="4805084"/>
            <a:ext cx="554514" cy="554514"/>
            <a:chOff x="3480" y="792"/>
            <a:chExt cx="340" cy="340"/>
          </a:xfrm>
          <a:solidFill>
            <a:schemeClr val="accent3"/>
          </a:solidFill>
        </p:grpSpPr>
        <p:sp>
          <p:nvSpPr>
            <p:cNvPr id="41" name="Freeform 246"/>
            <p:cNvSpPr>
              <a:spLocks noEditPoints="1"/>
            </p:cNvSpPr>
            <p:nvPr/>
          </p:nvSpPr>
          <p:spPr bwMode="auto">
            <a:xfrm>
              <a:off x="3480" y="7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247"/>
            <p:cNvSpPr>
              <a:spLocks noEditPoints="1"/>
            </p:cNvSpPr>
            <p:nvPr/>
          </p:nvSpPr>
          <p:spPr bwMode="auto">
            <a:xfrm>
              <a:off x="3544" y="884"/>
              <a:ext cx="212" cy="184"/>
            </a:xfrm>
            <a:custGeom>
              <a:avLst/>
              <a:gdLst>
                <a:gd name="T0" fmla="*/ 309 w 320"/>
                <a:gd name="T1" fmla="*/ 0 h 278"/>
                <a:gd name="T2" fmla="*/ 10 w 320"/>
                <a:gd name="T3" fmla="*/ 0 h 278"/>
                <a:gd name="T4" fmla="*/ 0 w 320"/>
                <a:gd name="T5" fmla="*/ 11 h 278"/>
                <a:gd name="T6" fmla="*/ 0 w 320"/>
                <a:gd name="T7" fmla="*/ 203 h 278"/>
                <a:gd name="T8" fmla="*/ 10 w 320"/>
                <a:gd name="T9" fmla="*/ 214 h 278"/>
                <a:gd name="T10" fmla="*/ 53 w 320"/>
                <a:gd name="T11" fmla="*/ 214 h 278"/>
                <a:gd name="T12" fmla="*/ 53 w 320"/>
                <a:gd name="T13" fmla="*/ 267 h 278"/>
                <a:gd name="T14" fmla="*/ 60 w 320"/>
                <a:gd name="T15" fmla="*/ 277 h 278"/>
                <a:gd name="T16" fmla="*/ 64 w 320"/>
                <a:gd name="T17" fmla="*/ 278 h 278"/>
                <a:gd name="T18" fmla="*/ 72 w 320"/>
                <a:gd name="T19" fmla="*/ 274 h 278"/>
                <a:gd name="T20" fmla="*/ 122 w 320"/>
                <a:gd name="T21" fmla="*/ 214 h 278"/>
                <a:gd name="T22" fmla="*/ 309 w 320"/>
                <a:gd name="T23" fmla="*/ 214 h 278"/>
                <a:gd name="T24" fmla="*/ 320 w 320"/>
                <a:gd name="T25" fmla="*/ 203 h 278"/>
                <a:gd name="T26" fmla="*/ 320 w 320"/>
                <a:gd name="T27" fmla="*/ 11 h 278"/>
                <a:gd name="T28" fmla="*/ 309 w 320"/>
                <a:gd name="T29" fmla="*/ 0 h 278"/>
                <a:gd name="T30" fmla="*/ 298 w 320"/>
                <a:gd name="T31" fmla="*/ 192 h 278"/>
                <a:gd name="T32" fmla="*/ 117 w 320"/>
                <a:gd name="T33" fmla="*/ 192 h 278"/>
                <a:gd name="T34" fmla="*/ 109 w 320"/>
                <a:gd name="T35" fmla="*/ 196 h 278"/>
                <a:gd name="T36" fmla="*/ 74 w 320"/>
                <a:gd name="T37" fmla="*/ 238 h 278"/>
                <a:gd name="T38" fmla="*/ 74 w 320"/>
                <a:gd name="T39" fmla="*/ 203 h 278"/>
                <a:gd name="T40" fmla="*/ 64 w 320"/>
                <a:gd name="T41" fmla="*/ 192 h 278"/>
                <a:gd name="T42" fmla="*/ 21 w 320"/>
                <a:gd name="T43" fmla="*/ 192 h 278"/>
                <a:gd name="T44" fmla="*/ 21 w 320"/>
                <a:gd name="T45" fmla="*/ 22 h 278"/>
                <a:gd name="T46" fmla="*/ 298 w 320"/>
                <a:gd name="T47" fmla="*/ 22 h 278"/>
                <a:gd name="T48" fmla="*/ 298 w 320"/>
                <a:gd name="T49" fmla="*/ 1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0" h="278">
                  <a:moveTo>
                    <a:pt x="309" y="0"/>
                  </a:moveTo>
                  <a:cubicBezTo>
                    <a:pt x="10" y="0"/>
                    <a:pt x="10" y="0"/>
                    <a:pt x="10" y="0"/>
                  </a:cubicBezTo>
                  <a:cubicBezTo>
                    <a:pt x="4" y="0"/>
                    <a:pt x="0" y="5"/>
                    <a:pt x="0" y="11"/>
                  </a:cubicBezTo>
                  <a:cubicBezTo>
                    <a:pt x="0" y="203"/>
                    <a:pt x="0" y="203"/>
                    <a:pt x="0" y="203"/>
                  </a:cubicBezTo>
                  <a:cubicBezTo>
                    <a:pt x="0" y="209"/>
                    <a:pt x="4" y="214"/>
                    <a:pt x="10" y="214"/>
                  </a:cubicBezTo>
                  <a:cubicBezTo>
                    <a:pt x="53" y="214"/>
                    <a:pt x="53" y="214"/>
                    <a:pt x="53" y="214"/>
                  </a:cubicBezTo>
                  <a:cubicBezTo>
                    <a:pt x="53" y="267"/>
                    <a:pt x="53" y="267"/>
                    <a:pt x="53" y="267"/>
                  </a:cubicBezTo>
                  <a:cubicBezTo>
                    <a:pt x="53" y="271"/>
                    <a:pt x="56" y="276"/>
                    <a:pt x="60" y="277"/>
                  </a:cubicBezTo>
                  <a:cubicBezTo>
                    <a:pt x="61" y="277"/>
                    <a:pt x="62" y="278"/>
                    <a:pt x="64" y="278"/>
                  </a:cubicBezTo>
                  <a:cubicBezTo>
                    <a:pt x="67" y="278"/>
                    <a:pt x="70" y="276"/>
                    <a:pt x="72" y="274"/>
                  </a:cubicBezTo>
                  <a:cubicBezTo>
                    <a:pt x="122" y="214"/>
                    <a:pt x="122" y="214"/>
                    <a:pt x="122" y="214"/>
                  </a:cubicBezTo>
                  <a:cubicBezTo>
                    <a:pt x="309" y="214"/>
                    <a:pt x="309" y="214"/>
                    <a:pt x="309" y="214"/>
                  </a:cubicBezTo>
                  <a:cubicBezTo>
                    <a:pt x="315" y="214"/>
                    <a:pt x="320" y="209"/>
                    <a:pt x="320" y="203"/>
                  </a:cubicBezTo>
                  <a:cubicBezTo>
                    <a:pt x="320" y="11"/>
                    <a:pt x="320" y="11"/>
                    <a:pt x="320" y="11"/>
                  </a:cubicBezTo>
                  <a:cubicBezTo>
                    <a:pt x="320" y="5"/>
                    <a:pt x="315" y="0"/>
                    <a:pt x="309" y="0"/>
                  </a:cubicBezTo>
                  <a:close/>
                  <a:moveTo>
                    <a:pt x="298" y="192"/>
                  </a:moveTo>
                  <a:cubicBezTo>
                    <a:pt x="117" y="192"/>
                    <a:pt x="117" y="192"/>
                    <a:pt x="117" y="192"/>
                  </a:cubicBezTo>
                  <a:cubicBezTo>
                    <a:pt x="114" y="192"/>
                    <a:pt x="111" y="194"/>
                    <a:pt x="109" y="196"/>
                  </a:cubicBezTo>
                  <a:cubicBezTo>
                    <a:pt x="74" y="238"/>
                    <a:pt x="74" y="238"/>
                    <a:pt x="74" y="238"/>
                  </a:cubicBezTo>
                  <a:cubicBezTo>
                    <a:pt x="74" y="203"/>
                    <a:pt x="74" y="203"/>
                    <a:pt x="74" y="203"/>
                  </a:cubicBezTo>
                  <a:cubicBezTo>
                    <a:pt x="74" y="197"/>
                    <a:pt x="70" y="192"/>
                    <a:pt x="64" y="192"/>
                  </a:cubicBezTo>
                  <a:cubicBezTo>
                    <a:pt x="21" y="192"/>
                    <a:pt x="21" y="192"/>
                    <a:pt x="21" y="192"/>
                  </a:cubicBezTo>
                  <a:cubicBezTo>
                    <a:pt x="21" y="22"/>
                    <a:pt x="21" y="22"/>
                    <a:pt x="21" y="22"/>
                  </a:cubicBezTo>
                  <a:cubicBezTo>
                    <a:pt x="298" y="22"/>
                    <a:pt x="298" y="22"/>
                    <a:pt x="298" y="22"/>
                  </a:cubicBezTo>
                  <a:lnTo>
                    <a:pt x="298" y="19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248"/>
            <p:cNvSpPr>
              <a:spLocks/>
            </p:cNvSpPr>
            <p:nvPr/>
          </p:nvSpPr>
          <p:spPr bwMode="auto">
            <a:xfrm>
              <a:off x="3572" y="919"/>
              <a:ext cx="156" cy="14"/>
            </a:xfrm>
            <a:custGeom>
              <a:avLst/>
              <a:gdLst>
                <a:gd name="T0" fmla="*/ 11 w 235"/>
                <a:gd name="T1" fmla="*/ 21 h 21"/>
                <a:gd name="T2" fmla="*/ 224 w 235"/>
                <a:gd name="T3" fmla="*/ 21 h 21"/>
                <a:gd name="T4" fmla="*/ 235 w 235"/>
                <a:gd name="T5" fmla="*/ 10 h 21"/>
                <a:gd name="T6" fmla="*/ 224 w 235"/>
                <a:gd name="T7" fmla="*/ 0 h 21"/>
                <a:gd name="T8" fmla="*/ 11 w 235"/>
                <a:gd name="T9" fmla="*/ 0 h 21"/>
                <a:gd name="T10" fmla="*/ 0 w 235"/>
                <a:gd name="T11" fmla="*/ 10 h 21"/>
                <a:gd name="T12" fmla="*/ 11 w 23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35" h="21">
                  <a:moveTo>
                    <a:pt x="11" y="21"/>
                  </a:moveTo>
                  <a:cubicBezTo>
                    <a:pt x="224" y="21"/>
                    <a:pt x="224" y="21"/>
                    <a:pt x="224" y="21"/>
                  </a:cubicBezTo>
                  <a:cubicBezTo>
                    <a:pt x="230" y="21"/>
                    <a:pt x="235" y="16"/>
                    <a:pt x="235" y="10"/>
                  </a:cubicBezTo>
                  <a:cubicBezTo>
                    <a:pt x="235" y="4"/>
                    <a:pt x="230" y="0"/>
                    <a:pt x="224" y="0"/>
                  </a:cubicBezTo>
                  <a:cubicBezTo>
                    <a:pt x="11" y="0"/>
                    <a:pt x="11" y="0"/>
                    <a:pt x="11" y="0"/>
                  </a:cubicBezTo>
                  <a:cubicBezTo>
                    <a:pt x="5" y="0"/>
                    <a:pt x="0" y="4"/>
                    <a:pt x="0" y="10"/>
                  </a:cubicBezTo>
                  <a:cubicBezTo>
                    <a:pt x="0" y="16"/>
                    <a:pt x="5" y="21"/>
                    <a:pt x="11"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249"/>
            <p:cNvSpPr>
              <a:spLocks/>
            </p:cNvSpPr>
            <p:nvPr/>
          </p:nvSpPr>
          <p:spPr bwMode="auto">
            <a:xfrm>
              <a:off x="3572" y="947"/>
              <a:ext cx="156" cy="15"/>
            </a:xfrm>
            <a:custGeom>
              <a:avLst/>
              <a:gdLst>
                <a:gd name="T0" fmla="*/ 11 w 235"/>
                <a:gd name="T1" fmla="*/ 22 h 22"/>
                <a:gd name="T2" fmla="*/ 224 w 235"/>
                <a:gd name="T3" fmla="*/ 22 h 22"/>
                <a:gd name="T4" fmla="*/ 235 w 235"/>
                <a:gd name="T5" fmla="*/ 11 h 22"/>
                <a:gd name="T6" fmla="*/ 224 w 235"/>
                <a:gd name="T7" fmla="*/ 0 h 22"/>
                <a:gd name="T8" fmla="*/ 11 w 235"/>
                <a:gd name="T9" fmla="*/ 0 h 22"/>
                <a:gd name="T10" fmla="*/ 0 w 235"/>
                <a:gd name="T11" fmla="*/ 11 h 22"/>
                <a:gd name="T12" fmla="*/ 11 w 235"/>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235" h="22">
                  <a:moveTo>
                    <a:pt x="11" y="22"/>
                  </a:moveTo>
                  <a:cubicBezTo>
                    <a:pt x="224" y="22"/>
                    <a:pt x="224" y="22"/>
                    <a:pt x="224" y="22"/>
                  </a:cubicBezTo>
                  <a:cubicBezTo>
                    <a:pt x="230" y="22"/>
                    <a:pt x="235" y="17"/>
                    <a:pt x="235" y="11"/>
                  </a:cubicBezTo>
                  <a:cubicBezTo>
                    <a:pt x="235" y="5"/>
                    <a:pt x="230" y="0"/>
                    <a:pt x="224" y="0"/>
                  </a:cubicBezTo>
                  <a:cubicBezTo>
                    <a:pt x="11" y="0"/>
                    <a:pt x="11" y="0"/>
                    <a:pt x="11" y="0"/>
                  </a:cubicBezTo>
                  <a:cubicBezTo>
                    <a:pt x="5" y="0"/>
                    <a:pt x="0" y="5"/>
                    <a:pt x="0" y="11"/>
                  </a:cubicBezTo>
                  <a:cubicBezTo>
                    <a:pt x="0" y="17"/>
                    <a:pt x="5" y="22"/>
                    <a:pt x="11"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250"/>
            <p:cNvSpPr>
              <a:spLocks/>
            </p:cNvSpPr>
            <p:nvPr/>
          </p:nvSpPr>
          <p:spPr bwMode="auto">
            <a:xfrm>
              <a:off x="3572" y="976"/>
              <a:ext cx="156" cy="14"/>
            </a:xfrm>
            <a:custGeom>
              <a:avLst/>
              <a:gdLst>
                <a:gd name="T0" fmla="*/ 11 w 235"/>
                <a:gd name="T1" fmla="*/ 21 h 21"/>
                <a:gd name="T2" fmla="*/ 224 w 235"/>
                <a:gd name="T3" fmla="*/ 21 h 21"/>
                <a:gd name="T4" fmla="*/ 235 w 235"/>
                <a:gd name="T5" fmla="*/ 11 h 21"/>
                <a:gd name="T6" fmla="*/ 224 w 235"/>
                <a:gd name="T7" fmla="*/ 0 h 21"/>
                <a:gd name="T8" fmla="*/ 11 w 235"/>
                <a:gd name="T9" fmla="*/ 0 h 21"/>
                <a:gd name="T10" fmla="*/ 0 w 235"/>
                <a:gd name="T11" fmla="*/ 11 h 21"/>
                <a:gd name="T12" fmla="*/ 11 w 23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35" h="21">
                  <a:moveTo>
                    <a:pt x="11" y="21"/>
                  </a:moveTo>
                  <a:cubicBezTo>
                    <a:pt x="224" y="21"/>
                    <a:pt x="224" y="21"/>
                    <a:pt x="224" y="21"/>
                  </a:cubicBezTo>
                  <a:cubicBezTo>
                    <a:pt x="230" y="21"/>
                    <a:pt x="235" y="17"/>
                    <a:pt x="235" y="11"/>
                  </a:cubicBezTo>
                  <a:cubicBezTo>
                    <a:pt x="235" y="5"/>
                    <a:pt x="230" y="0"/>
                    <a:pt x="224" y="0"/>
                  </a:cubicBezTo>
                  <a:cubicBezTo>
                    <a:pt x="11" y="0"/>
                    <a:pt x="11" y="0"/>
                    <a:pt x="11" y="0"/>
                  </a:cubicBezTo>
                  <a:cubicBezTo>
                    <a:pt x="5" y="0"/>
                    <a:pt x="0" y="5"/>
                    <a:pt x="0" y="11"/>
                  </a:cubicBezTo>
                  <a:cubicBezTo>
                    <a:pt x="0" y="17"/>
                    <a:pt x="5" y="21"/>
                    <a:pt x="11"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6" name="Freeform 636"/>
          <p:cNvSpPr>
            <a:spLocks noChangeAspect="1" noEditPoints="1"/>
          </p:cNvSpPr>
          <p:nvPr/>
        </p:nvSpPr>
        <p:spPr bwMode="auto">
          <a:xfrm>
            <a:off x="4551387" y="4805083"/>
            <a:ext cx="550562" cy="550562"/>
          </a:xfrm>
          <a:custGeom>
            <a:avLst/>
            <a:gdLst>
              <a:gd name="T0" fmla="*/ 260 w 512"/>
              <a:gd name="T1" fmla="*/ 165 h 512"/>
              <a:gd name="T2" fmla="*/ 295 w 512"/>
              <a:gd name="T3" fmla="*/ 288 h 512"/>
              <a:gd name="T4" fmla="*/ 128 w 512"/>
              <a:gd name="T5" fmla="*/ 288 h 512"/>
              <a:gd name="T6" fmla="*/ 119 w 512"/>
              <a:gd name="T7" fmla="*/ 250 h 512"/>
              <a:gd name="T8" fmla="*/ 260 w 512"/>
              <a:gd name="T9" fmla="*/ 165 h 512"/>
              <a:gd name="T10" fmla="*/ 192 w 512"/>
              <a:gd name="T11" fmla="*/ 309 h 512"/>
              <a:gd name="T12" fmla="*/ 213 w 512"/>
              <a:gd name="T13" fmla="*/ 330 h 512"/>
              <a:gd name="T14" fmla="*/ 234 w 512"/>
              <a:gd name="T15" fmla="*/ 309 h 512"/>
              <a:gd name="T16" fmla="*/ 234 w 512"/>
              <a:gd name="T17" fmla="*/ 309 h 512"/>
              <a:gd name="T18" fmla="*/ 192 w 512"/>
              <a:gd name="T19" fmla="*/ 309 h 512"/>
              <a:gd name="T20" fmla="*/ 192 w 512"/>
              <a:gd name="T21" fmla="*/ 309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301 w 512"/>
              <a:gd name="T33" fmla="*/ 177 h 512"/>
              <a:gd name="T34" fmla="*/ 309 w 512"/>
              <a:gd name="T35" fmla="*/ 181 h 512"/>
              <a:gd name="T36" fmla="*/ 316 w 512"/>
              <a:gd name="T37" fmla="*/ 179 h 512"/>
              <a:gd name="T38" fmla="*/ 369 w 512"/>
              <a:gd name="T39" fmla="*/ 136 h 512"/>
              <a:gd name="T40" fmla="*/ 371 w 512"/>
              <a:gd name="T41" fmla="*/ 121 h 512"/>
              <a:gd name="T42" fmla="*/ 356 w 512"/>
              <a:gd name="T43" fmla="*/ 119 h 512"/>
              <a:gd name="T44" fmla="*/ 302 w 512"/>
              <a:gd name="T45" fmla="*/ 162 h 512"/>
              <a:gd name="T46" fmla="*/ 301 w 512"/>
              <a:gd name="T47" fmla="*/ 177 h 512"/>
              <a:gd name="T48" fmla="*/ 319 w 512"/>
              <a:gd name="T49" fmla="*/ 295 h 512"/>
              <a:gd name="T50" fmla="*/ 277 w 512"/>
              <a:gd name="T51" fmla="*/ 146 h 512"/>
              <a:gd name="T52" fmla="*/ 270 w 512"/>
              <a:gd name="T53" fmla="*/ 139 h 512"/>
              <a:gd name="T54" fmla="*/ 261 w 512"/>
              <a:gd name="T55" fmla="*/ 140 h 512"/>
              <a:gd name="T56" fmla="*/ 101 w 512"/>
              <a:gd name="T57" fmla="*/ 236 h 512"/>
              <a:gd name="T58" fmla="*/ 96 w 512"/>
              <a:gd name="T59" fmla="*/ 248 h 512"/>
              <a:gd name="T60" fmla="*/ 110 w 512"/>
              <a:gd name="T61" fmla="*/ 301 h 512"/>
              <a:gd name="T62" fmla="*/ 120 w 512"/>
              <a:gd name="T63" fmla="*/ 309 h 512"/>
              <a:gd name="T64" fmla="*/ 170 w 512"/>
              <a:gd name="T65" fmla="*/ 309 h 512"/>
              <a:gd name="T66" fmla="*/ 170 w 512"/>
              <a:gd name="T67" fmla="*/ 309 h 512"/>
              <a:gd name="T68" fmla="*/ 213 w 512"/>
              <a:gd name="T69" fmla="*/ 352 h 512"/>
              <a:gd name="T70" fmla="*/ 256 w 512"/>
              <a:gd name="T71" fmla="*/ 309 h 512"/>
              <a:gd name="T72" fmla="*/ 256 w 512"/>
              <a:gd name="T73" fmla="*/ 309 h 512"/>
              <a:gd name="T74" fmla="*/ 309 w 512"/>
              <a:gd name="T75" fmla="*/ 309 h 512"/>
              <a:gd name="T76" fmla="*/ 309 w 512"/>
              <a:gd name="T77" fmla="*/ 309 h 512"/>
              <a:gd name="T78" fmla="*/ 318 w 512"/>
              <a:gd name="T79" fmla="*/ 305 h 512"/>
              <a:gd name="T80" fmla="*/ 319 w 512"/>
              <a:gd name="T81" fmla="*/ 295 h 512"/>
              <a:gd name="T82" fmla="*/ 416 w 512"/>
              <a:gd name="T83" fmla="*/ 279 h 512"/>
              <a:gd name="T84" fmla="*/ 407 w 512"/>
              <a:gd name="T85" fmla="*/ 266 h 512"/>
              <a:gd name="T86" fmla="*/ 343 w 512"/>
              <a:gd name="T87" fmla="*/ 256 h 512"/>
              <a:gd name="T88" fmla="*/ 330 w 512"/>
              <a:gd name="T89" fmla="*/ 265 h 512"/>
              <a:gd name="T90" fmla="*/ 339 w 512"/>
              <a:gd name="T91" fmla="*/ 277 h 512"/>
              <a:gd name="T92" fmla="*/ 403 w 512"/>
              <a:gd name="T93" fmla="*/ 288 h 512"/>
              <a:gd name="T94" fmla="*/ 405 w 512"/>
              <a:gd name="T95" fmla="*/ 288 h 512"/>
              <a:gd name="T96" fmla="*/ 416 w 512"/>
              <a:gd name="T97" fmla="*/ 279 h 512"/>
              <a:gd name="T98" fmla="*/ 415 w 512"/>
              <a:gd name="T99" fmla="*/ 189 h 512"/>
              <a:gd name="T100" fmla="*/ 402 w 512"/>
              <a:gd name="T101" fmla="*/ 181 h 512"/>
              <a:gd name="T102" fmla="*/ 327 w 512"/>
              <a:gd name="T103" fmla="*/ 203 h 512"/>
              <a:gd name="T104" fmla="*/ 320 w 512"/>
              <a:gd name="T105" fmla="*/ 216 h 512"/>
              <a:gd name="T106" fmla="*/ 330 w 512"/>
              <a:gd name="T107" fmla="*/ 224 h 512"/>
              <a:gd name="T108" fmla="*/ 333 w 512"/>
              <a:gd name="T109" fmla="*/ 223 h 512"/>
              <a:gd name="T110" fmla="*/ 408 w 512"/>
              <a:gd name="T111" fmla="*/ 202 h 512"/>
              <a:gd name="T112" fmla="*/ 415 w 512"/>
              <a:gd name="T113" fmla="*/ 18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60" y="165"/>
                </a:moveTo>
                <a:cubicBezTo>
                  <a:pt x="295" y="288"/>
                  <a:pt x="295" y="288"/>
                  <a:pt x="295" y="288"/>
                </a:cubicBezTo>
                <a:cubicBezTo>
                  <a:pt x="128" y="288"/>
                  <a:pt x="128" y="288"/>
                  <a:pt x="128" y="288"/>
                </a:cubicBezTo>
                <a:cubicBezTo>
                  <a:pt x="119" y="250"/>
                  <a:pt x="119" y="250"/>
                  <a:pt x="119" y="250"/>
                </a:cubicBezTo>
                <a:lnTo>
                  <a:pt x="260" y="165"/>
                </a:lnTo>
                <a:close/>
                <a:moveTo>
                  <a:pt x="192" y="309"/>
                </a:moveTo>
                <a:cubicBezTo>
                  <a:pt x="192" y="321"/>
                  <a:pt x="201" y="330"/>
                  <a:pt x="213" y="330"/>
                </a:cubicBezTo>
                <a:cubicBezTo>
                  <a:pt x="225" y="330"/>
                  <a:pt x="234" y="321"/>
                  <a:pt x="234" y="309"/>
                </a:cubicBezTo>
                <a:cubicBezTo>
                  <a:pt x="234" y="309"/>
                  <a:pt x="234" y="309"/>
                  <a:pt x="234" y="309"/>
                </a:cubicBezTo>
                <a:cubicBezTo>
                  <a:pt x="192" y="309"/>
                  <a:pt x="192" y="309"/>
                  <a:pt x="192" y="309"/>
                </a:cubicBezTo>
                <a:cubicBezTo>
                  <a:pt x="192" y="309"/>
                  <a:pt x="192" y="309"/>
                  <a:pt x="192" y="309"/>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01" y="177"/>
                </a:moveTo>
                <a:cubicBezTo>
                  <a:pt x="303" y="180"/>
                  <a:pt x="306" y="181"/>
                  <a:pt x="309" y="181"/>
                </a:cubicBezTo>
                <a:cubicBezTo>
                  <a:pt x="311" y="181"/>
                  <a:pt x="314" y="180"/>
                  <a:pt x="316" y="179"/>
                </a:cubicBezTo>
                <a:cubicBezTo>
                  <a:pt x="369" y="136"/>
                  <a:pt x="369" y="136"/>
                  <a:pt x="369" y="136"/>
                </a:cubicBezTo>
                <a:cubicBezTo>
                  <a:pt x="374" y="132"/>
                  <a:pt x="374" y="126"/>
                  <a:pt x="371" y="121"/>
                </a:cubicBezTo>
                <a:cubicBezTo>
                  <a:pt x="367" y="116"/>
                  <a:pt x="360" y="116"/>
                  <a:pt x="356" y="119"/>
                </a:cubicBezTo>
                <a:cubicBezTo>
                  <a:pt x="302" y="162"/>
                  <a:pt x="302" y="162"/>
                  <a:pt x="302" y="162"/>
                </a:cubicBezTo>
                <a:cubicBezTo>
                  <a:pt x="298" y="166"/>
                  <a:pt x="297" y="172"/>
                  <a:pt x="301" y="177"/>
                </a:cubicBezTo>
                <a:close/>
                <a:moveTo>
                  <a:pt x="319" y="295"/>
                </a:moveTo>
                <a:cubicBezTo>
                  <a:pt x="277" y="146"/>
                  <a:pt x="277" y="146"/>
                  <a:pt x="277" y="146"/>
                </a:cubicBezTo>
                <a:cubicBezTo>
                  <a:pt x="276" y="143"/>
                  <a:pt x="273" y="140"/>
                  <a:pt x="270" y="139"/>
                </a:cubicBezTo>
                <a:cubicBezTo>
                  <a:pt x="267" y="138"/>
                  <a:pt x="264" y="138"/>
                  <a:pt x="261" y="140"/>
                </a:cubicBezTo>
                <a:cubicBezTo>
                  <a:pt x="101" y="236"/>
                  <a:pt x="101" y="236"/>
                  <a:pt x="101" y="236"/>
                </a:cubicBezTo>
                <a:cubicBezTo>
                  <a:pt x="97" y="238"/>
                  <a:pt x="95" y="243"/>
                  <a:pt x="96" y="248"/>
                </a:cubicBezTo>
                <a:cubicBezTo>
                  <a:pt x="110" y="301"/>
                  <a:pt x="110" y="301"/>
                  <a:pt x="110" y="301"/>
                </a:cubicBezTo>
                <a:cubicBezTo>
                  <a:pt x="111" y="306"/>
                  <a:pt x="115" y="309"/>
                  <a:pt x="120" y="309"/>
                </a:cubicBezTo>
                <a:cubicBezTo>
                  <a:pt x="170" y="309"/>
                  <a:pt x="170" y="309"/>
                  <a:pt x="170" y="309"/>
                </a:cubicBezTo>
                <a:cubicBezTo>
                  <a:pt x="170" y="309"/>
                  <a:pt x="170" y="309"/>
                  <a:pt x="170" y="309"/>
                </a:cubicBezTo>
                <a:cubicBezTo>
                  <a:pt x="170" y="333"/>
                  <a:pt x="189" y="352"/>
                  <a:pt x="213" y="352"/>
                </a:cubicBezTo>
                <a:cubicBezTo>
                  <a:pt x="237" y="352"/>
                  <a:pt x="256" y="333"/>
                  <a:pt x="256" y="309"/>
                </a:cubicBezTo>
                <a:cubicBezTo>
                  <a:pt x="256" y="309"/>
                  <a:pt x="256" y="309"/>
                  <a:pt x="256" y="309"/>
                </a:cubicBezTo>
                <a:cubicBezTo>
                  <a:pt x="309" y="309"/>
                  <a:pt x="309" y="309"/>
                  <a:pt x="309" y="309"/>
                </a:cubicBezTo>
                <a:cubicBezTo>
                  <a:pt x="309" y="309"/>
                  <a:pt x="309" y="309"/>
                  <a:pt x="309" y="309"/>
                </a:cubicBezTo>
                <a:cubicBezTo>
                  <a:pt x="312" y="309"/>
                  <a:pt x="316" y="307"/>
                  <a:pt x="318" y="305"/>
                </a:cubicBezTo>
                <a:cubicBezTo>
                  <a:pt x="320" y="302"/>
                  <a:pt x="320" y="299"/>
                  <a:pt x="319" y="295"/>
                </a:cubicBezTo>
                <a:close/>
                <a:moveTo>
                  <a:pt x="416" y="279"/>
                </a:moveTo>
                <a:cubicBezTo>
                  <a:pt x="416" y="273"/>
                  <a:pt x="413" y="267"/>
                  <a:pt x="407" y="266"/>
                </a:cubicBezTo>
                <a:cubicBezTo>
                  <a:pt x="343" y="256"/>
                  <a:pt x="343" y="256"/>
                  <a:pt x="343" y="256"/>
                </a:cubicBezTo>
                <a:cubicBezTo>
                  <a:pt x="337" y="255"/>
                  <a:pt x="331" y="259"/>
                  <a:pt x="330" y="265"/>
                </a:cubicBezTo>
                <a:cubicBezTo>
                  <a:pt x="330" y="270"/>
                  <a:pt x="333" y="276"/>
                  <a:pt x="339" y="277"/>
                </a:cubicBezTo>
                <a:cubicBezTo>
                  <a:pt x="403" y="288"/>
                  <a:pt x="403" y="288"/>
                  <a:pt x="403" y="288"/>
                </a:cubicBezTo>
                <a:cubicBezTo>
                  <a:pt x="404" y="288"/>
                  <a:pt x="404" y="288"/>
                  <a:pt x="405" y="288"/>
                </a:cubicBezTo>
                <a:cubicBezTo>
                  <a:pt x="410" y="288"/>
                  <a:pt x="415" y="284"/>
                  <a:pt x="416" y="279"/>
                </a:cubicBezTo>
                <a:close/>
                <a:moveTo>
                  <a:pt x="415" y="189"/>
                </a:moveTo>
                <a:cubicBezTo>
                  <a:pt x="414" y="183"/>
                  <a:pt x="408" y="180"/>
                  <a:pt x="402" y="181"/>
                </a:cubicBezTo>
                <a:cubicBezTo>
                  <a:pt x="327" y="203"/>
                  <a:pt x="327" y="203"/>
                  <a:pt x="327" y="203"/>
                </a:cubicBezTo>
                <a:cubicBezTo>
                  <a:pt x="322" y="204"/>
                  <a:pt x="318" y="210"/>
                  <a:pt x="320" y="216"/>
                </a:cubicBezTo>
                <a:cubicBezTo>
                  <a:pt x="321" y="221"/>
                  <a:pt x="326" y="224"/>
                  <a:pt x="330" y="224"/>
                </a:cubicBezTo>
                <a:cubicBezTo>
                  <a:pt x="331" y="224"/>
                  <a:pt x="332" y="224"/>
                  <a:pt x="333" y="223"/>
                </a:cubicBezTo>
                <a:cubicBezTo>
                  <a:pt x="408" y="202"/>
                  <a:pt x="408" y="202"/>
                  <a:pt x="408" y="202"/>
                </a:cubicBezTo>
                <a:cubicBezTo>
                  <a:pt x="414" y="200"/>
                  <a:pt x="417" y="194"/>
                  <a:pt x="415" y="18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47" name="Freeform 1020"/>
          <p:cNvSpPr>
            <a:spLocks noChangeAspect="1" noEditPoints="1"/>
          </p:cNvSpPr>
          <p:nvPr/>
        </p:nvSpPr>
        <p:spPr bwMode="auto">
          <a:xfrm>
            <a:off x="8156981" y="2152794"/>
            <a:ext cx="550562" cy="552182"/>
          </a:xfrm>
          <a:custGeom>
            <a:avLst/>
            <a:gdLst>
              <a:gd name="T0" fmla="*/ 298 w 512"/>
              <a:gd name="T1" fmla="*/ 245 h 512"/>
              <a:gd name="T2" fmla="*/ 245 w 512"/>
              <a:gd name="T3" fmla="*/ 298 h 512"/>
              <a:gd name="T4" fmla="*/ 266 w 512"/>
              <a:gd name="T5" fmla="*/ 277 h 512"/>
              <a:gd name="T6" fmla="*/ 277 w 512"/>
              <a:gd name="T7" fmla="*/ 245 h 512"/>
              <a:gd name="T8" fmla="*/ 213 w 512"/>
              <a:gd name="T9" fmla="*/ 213 h 512"/>
              <a:gd name="T10" fmla="*/ 256 w 512"/>
              <a:gd name="T11" fmla="*/ 256 h 512"/>
              <a:gd name="T12" fmla="*/ 138 w 512"/>
              <a:gd name="T13" fmla="*/ 373 h 512"/>
              <a:gd name="T14" fmla="*/ 160 w 512"/>
              <a:gd name="T15" fmla="*/ 352 h 512"/>
              <a:gd name="T16" fmla="*/ 138 w 512"/>
              <a:gd name="T17" fmla="*/ 373 h 512"/>
              <a:gd name="T18" fmla="*/ 138 w 512"/>
              <a:gd name="T19" fmla="*/ 138 h 512"/>
              <a:gd name="T20" fmla="*/ 160 w 512"/>
              <a:gd name="T21" fmla="*/ 160 h 512"/>
              <a:gd name="T22" fmla="*/ 352 w 512"/>
              <a:gd name="T23" fmla="*/ 373 h 512"/>
              <a:gd name="T24" fmla="*/ 373 w 512"/>
              <a:gd name="T25" fmla="*/ 352 h 512"/>
              <a:gd name="T26" fmla="*/ 352 w 512"/>
              <a:gd name="T27" fmla="*/ 373 h 512"/>
              <a:gd name="T28" fmla="*/ 373 w 512"/>
              <a:gd name="T29" fmla="*/ 160 h 512"/>
              <a:gd name="T30" fmla="*/ 352 w 512"/>
              <a:gd name="T31" fmla="*/ 138 h 512"/>
              <a:gd name="T32" fmla="*/ 512 w 512"/>
              <a:gd name="T33" fmla="*/ 256 h 512"/>
              <a:gd name="T34" fmla="*/ 0 w 512"/>
              <a:gd name="T35" fmla="*/ 256 h 512"/>
              <a:gd name="T36" fmla="*/ 512 w 512"/>
              <a:gd name="T37" fmla="*/ 256 h 512"/>
              <a:gd name="T38" fmla="*/ 384 w 512"/>
              <a:gd name="T39" fmla="*/ 117 h 512"/>
              <a:gd name="T40" fmla="*/ 330 w 512"/>
              <a:gd name="T41" fmla="*/ 128 h 512"/>
              <a:gd name="T42" fmla="*/ 181 w 512"/>
              <a:gd name="T43" fmla="*/ 138 h 512"/>
              <a:gd name="T44" fmla="*/ 170 w 512"/>
              <a:gd name="T45" fmla="*/ 117 h 512"/>
              <a:gd name="T46" fmla="*/ 117 w 512"/>
              <a:gd name="T47" fmla="*/ 128 h 512"/>
              <a:gd name="T48" fmla="*/ 128 w 512"/>
              <a:gd name="T49" fmla="*/ 181 h 512"/>
              <a:gd name="T50" fmla="*/ 138 w 512"/>
              <a:gd name="T51" fmla="*/ 330 h 512"/>
              <a:gd name="T52" fmla="*/ 117 w 512"/>
              <a:gd name="T53" fmla="*/ 341 h 512"/>
              <a:gd name="T54" fmla="*/ 128 w 512"/>
              <a:gd name="T55" fmla="*/ 394 h 512"/>
              <a:gd name="T56" fmla="*/ 181 w 512"/>
              <a:gd name="T57" fmla="*/ 384 h 512"/>
              <a:gd name="T58" fmla="*/ 330 w 512"/>
              <a:gd name="T59" fmla="*/ 373 h 512"/>
              <a:gd name="T60" fmla="*/ 341 w 512"/>
              <a:gd name="T61" fmla="*/ 394 h 512"/>
              <a:gd name="T62" fmla="*/ 394 w 512"/>
              <a:gd name="T63" fmla="*/ 384 h 512"/>
              <a:gd name="T64" fmla="*/ 384 w 512"/>
              <a:gd name="T65" fmla="*/ 330 h 512"/>
              <a:gd name="T66" fmla="*/ 373 w 512"/>
              <a:gd name="T67" fmla="*/ 181 h 512"/>
              <a:gd name="T68" fmla="*/ 394 w 512"/>
              <a:gd name="T69" fmla="*/ 170 h 512"/>
              <a:gd name="T70" fmla="*/ 352 w 512"/>
              <a:gd name="T71" fmla="*/ 330 h 512"/>
              <a:gd name="T72" fmla="*/ 330 w 512"/>
              <a:gd name="T73" fmla="*/ 341 h 512"/>
              <a:gd name="T74" fmla="*/ 181 w 512"/>
              <a:gd name="T75" fmla="*/ 352 h 512"/>
              <a:gd name="T76" fmla="*/ 170 w 512"/>
              <a:gd name="T77" fmla="*/ 330 h 512"/>
              <a:gd name="T78" fmla="*/ 160 w 512"/>
              <a:gd name="T79" fmla="*/ 181 h 512"/>
              <a:gd name="T80" fmla="*/ 181 w 512"/>
              <a:gd name="T81" fmla="*/ 170 h 512"/>
              <a:gd name="T82" fmla="*/ 330 w 512"/>
              <a:gd name="T83" fmla="*/ 160 h 512"/>
              <a:gd name="T84" fmla="*/ 341 w 512"/>
              <a:gd name="T85" fmla="*/ 181 h 512"/>
              <a:gd name="T86" fmla="*/ 352 w 512"/>
              <a:gd name="T87" fmla="*/ 330 h 512"/>
              <a:gd name="T88" fmla="*/ 309 w 512"/>
              <a:gd name="T89" fmla="*/ 224 h 512"/>
              <a:gd name="T90" fmla="*/ 277 w 512"/>
              <a:gd name="T91" fmla="*/ 202 h 512"/>
              <a:gd name="T92" fmla="*/ 202 w 512"/>
              <a:gd name="T93" fmla="*/ 192 h 512"/>
              <a:gd name="T94" fmla="*/ 192 w 512"/>
              <a:gd name="T95" fmla="*/ 266 h 512"/>
              <a:gd name="T96" fmla="*/ 224 w 512"/>
              <a:gd name="T97" fmla="*/ 277 h 512"/>
              <a:gd name="T98" fmla="*/ 234 w 512"/>
              <a:gd name="T99" fmla="*/ 320 h 512"/>
              <a:gd name="T100" fmla="*/ 320 w 512"/>
              <a:gd name="T10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2" h="512">
                <a:moveTo>
                  <a:pt x="277" y="245"/>
                </a:moveTo>
                <a:cubicBezTo>
                  <a:pt x="298" y="245"/>
                  <a:pt x="298" y="245"/>
                  <a:pt x="298" y="245"/>
                </a:cubicBezTo>
                <a:cubicBezTo>
                  <a:pt x="298" y="298"/>
                  <a:pt x="298" y="298"/>
                  <a:pt x="298" y="298"/>
                </a:cubicBezTo>
                <a:cubicBezTo>
                  <a:pt x="245" y="298"/>
                  <a:pt x="245" y="298"/>
                  <a:pt x="245" y="298"/>
                </a:cubicBezTo>
                <a:cubicBezTo>
                  <a:pt x="245" y="277"/>
                  <a:pt x="245" y="277"/>
                  <a:pt x="245" y="277"/>
                </a:cubicBezTo>
                <a:cubicBezTo>
                  <a:pt x="266" y="277"/>
                  <a:pt x="266" y="277"/>
                  <a:pt x="266" y="277"/>
                </a:cubicBezTo>
                <a:cubicBezTo>
                  <a:pt x="272" y="277"/>
                  <a:pt x="277" y="272"/>
                  <a:pt x="277" y="266"/>
                </a:cubicBezTo>
                <a:lnTo>
                  <a:pt x="277" y="245"/>
                </a:lnTo>
                <a:close/>
                <a:moveTo>
                  <a:pt x="256" y="213"/>
                </a:moveTo>
                <a:cubicBezTo>
                  <a:pt x="213" y="213"/>
                  <a:pt x="213" y="213"/>
                  <a:pt x="213" y="213"/>
                </a:cubicBezTo>
                <a:cubicBezTo>
                  <a:pt x="213" y="256"/>
                  <a:pt x="213" y="256"/>
                  <a:pt x="213" y="256"/>
                </a:cubicBezTo>
                <a:cubicBezTo>
                  <a:pt x="256" y="256"/>
                  <a:pt x="256" y="256"/>
                  <a:pt x="256" y="256"/>
                </a:cubicBezTo>
                <a:lnTo>
                  <a:pt x="256" y="213"/>
                </a:lnTo>
                <a:close/>
                <a:moveTo>
                  <a:pt x="138" y="373"/>
                </a:moveTo>
                <a:cubicBezTo>
                  <a:pt x="160" y="373"/>
                  <a:pt x="160" y="373"/>
                  <a:pt x="160" y="373"/>
                </a:cubicBezTo>
                <a:cubicBezTo>
                  <a:pt x="160" y="352"/>
                  <a:pt x="160" y="352"/>
                  <a:pt x="160" y="352"/>
                </a:cubicBezTo>
                <a:cubicBezTo>
                  <a:pt x="138" y="352"/>
                  <a:pt x="138" y="352"/>
                  <a:pt x="138" y="352"/>
                </a:cubicBezTo>
                <a:lnTo>
                  <a:pt x="138" y="373"/>
                </a:lnTo>
                <a:close/>
                <a:moveTo>
                  <a:pt x="160" y="138"/>
                </a:moveTo>
                <a:cubicBezTo>
                  <a:pt x="138" y="138"/>
                  <a:pt x="138" y="138"/>
                  <a:pt x="138" y="138"/>
                </a:cubicBezTo>
                <a:cubicBezTo>
                  <a:pt x="138" y="160"/>
                  <a:pt x="138" y="160"/>
                  <a:pt x="138" y="160"/>
                </a:cubicBezTo>
                <a:cubicBezTo>
                  <a:pt x="160" y="160"/>
                  <a:pt x="160" y="160"/>
                  <a:pt x="160" y="160"/>
                </a:cubicBezTo>
                <a:lnTo>
                  <a:pt x="160" y="138"/>
                </a:lnTo>
                <a:close/>
                <a:moveTo>
                  <a:pt x="352" y="373"/>
                </a:moveTo>
                <a:cubicBezTo>
                  <a:pt x="373" y="373"/>
                  <a:pt x="373" y="373"/>
                  <a:pt x="373" y="373"/>
                </a:cubicBezTo>
                <a:cubicBezTo>
                  <a:pt x="373" y="352"/>
                  <a:pt x="373" y="352"/>
                  <a:pt x="373" y="352"/>
                </a:cubicBezTo>
                <a:cubicBezTo>
                  <a:pt x="352" y="352"/>
                  <a:pt x="352" y="352"/>
                  <a:pt x="352" y="352"/>
                </a:cubicBezTo>
                <a:lnTo>
                  <a:pt x="352" y="373"/>
                </a:lnTo>
                <a:close/>
                <a:moveTo>
                  <a:pt x="352" y="160"/>
                </a:moveTo>
                <a:cubicBezTo>
                  <a:pt x="373" y="160"/>
                  <a:pt x="373" y="160"/>
                  <a:pt x="373" y="160"/>
                </a:cubicBezTo>
                <a:cubicBezTo>
                  <a:pt x="373" y="138"/>
                  <a:pt x="373" y="138"/>
                  <a:pt x="373" y="138"/>
                </a:cubicBezTo>
                <a:cubicBezTo>
                  <a:pt x="352" y="138"/>
                  <a:pt x="352" y="138"/>
                  <a:pt x="352" y="138"/>
                </a:cubicBezTo>
                <a:lnTo>
                  <a:pt x="352" y="160"/>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4" y="128"/>
                </a:moveTo>
                <a:cubicBezTo>
                  <a:pt x="394" y="122"/>
                  <a:pt x="390" y="117"/>
                  <a:pt x="384" y="117"/>
                </a:cubicBezTo>
                <a:cubicBezTo>
                  <a:pt x="341" y="117"/>
                  <a:pt x="341" y="117"/>
                  <a:pt x="341" y="117"/>
                </a:cubicBezTo>
                <a:cubicBezTo>
                  <a:pt x="335" y="117"/>
                  <a:pt x="330" y="122"/>
                  <a:pt x="330" y="128"/>
                </a:cubicBezTo>
                <a:cubicBezTo>
                  <a:pt x="330" y="138"/>
                  <a:pt x="330" y="138"/>
                  <a:pt x="330" y="138"/>
                </a:cubicBezTo>
                <a:cubicBezTo>
                  <a:pt x="181" y="138"/>
                  <a:pt x="181" y="138"/>
                  <a:pt x="181" y="138"/>
                </a:cubicBezTo>
                <a:cubicBezTo>
                  <a:pt x="181" y="128"/>
                  <a:pt x="181" y="128"/>
                  <a:pt x="181" y="128"/>
                </a:cubicBezTo>
                <a:cubicBezTo>
                  <a:pt x="181" y="122"/>
                  <a:pt x="176" y="117"/>
                  <a:pt x="170" y="117"/>
                </a:cubicBezTo>
                <a:cubicBezTo>
                  <a:pt x="128" y="117"/>
                  <a:pt x="128" y="117"/>
                  <a:pt x="128" y="117"/>
                </a:cubicBezTo>
                <a:cubicBezTo>
                  <a:pt x="122" y="117"/>
                  <a:pt x="117" y="122"/>
                  <a:pt x="117" y="128"/>
                </a:cubicBezTo>
                <a:cubicBezTo>
                  <a:pt x="117" y="170"/>
                  <a:pt x="117" y="170"/>
                  <a:pt x="117" y="170"/>
                </a:cubicBezTo>
                <a:cubicBezTo>
                  <a:pt x="117" y="176"/>
                  <a:pt x="122" y="181"/>
                  <a:pt x="128" y="181"/>
                </a:cubicBezTo>
                <a:cubicBezTo>
                  <a:pt x="138" y="181"/>
                  <a:pt x="138" y="181"/>
                  <a:pt x="138" y="181"/>
                </a:cubicBezTo>
                <a:cubicBezTo>
                  <a:pt x="138" y="330"/>
                  <a:pt x="138" y="330"/>
                  <a:pt x="138" y="330"/>
                </a:cubicBezTo>
                <a:cubicBezTo>
                  <a:pt x="128" y="330"/>
                  <a:pt x="128" y="330"/>
                  <a:pt x="128" y="330"/>
                </a:cubicBezTo>
                <a:cubicBezTo>
                  <a:pt x="122" y="330"/>
                  <a:pt x="117" y="335"/>
                  <a:pt x="117" y="341"/>
                </a:cubicBezTo>
                <a:cubicBezTo>
                  <a:pt x="117" y="384"/>
                  <a:pt x="117" y="384"/>
                  <a:pt x="117" y="384"/>
                </a:cubicBezTo>
                <a:cubicBezTo>
                  <a:pt x="117" y="390"/>
                  <a:pt x="122" y="394"/>
                  <a:pt x="128" y="394"/>
                </a:cubicBezTo>
                <a:cubicBezTo>
                  <a:pt x="170" y="394"/>
                  <a:pt x="170" y="394"/>
                  <a:pt x="170" y="394"/>
                </a:cubicBezTo>
                <a:cubicBezTo>
                  <a:pt x="176" y="394"/>
                  <a:pt x="181" y="390"/>
                  <a:pt x="181" y="384"/>
                </a:cubicBezTo>
                <a:cubicBezTo>
                  <a:pt x="181" y="373"/>
                  <a:pt x="181" y="373"/>
                  <a:pt x="181" y="373"/>
                </a:cubicBezTo>
                <a:cubicBezTo>
                  <a:pt x="330" y="373"/>
                  <a:pt x="330" y="373"/>
                  <a:pt x="330" y="373"/>
                </a:cubicBezTo>
                <a:cubicBezTo>
                  <a:pt x="330" y="384"/>
                  <a:pt x="330" y="384"/>
                  <a:pt x="330" y="384"/>
                </a:cubicBezTo>
                <a:cubicBezTo>
                  <a:pt x="330" y="390"/>
                  <a:pt x="335" y="394"/>
                  <a:pt x="341" y="394"/>
                </a:cubicBezTo>
                <a:cubicBezTo>
                  <a:pt x="384" y="394"/>
                  <a:pt x="384" y="394"/>
                  <a:pt x="384" y="394"/>
                </a:cubicBezTo>
                <a:cubicBezTo>
                  <a:pt x="390" y="394"/>
                  <a:pt x="394" y="390"/>
                  <a:pt x="394" y="384"/>
                </a:cubicBezTo>
                <a:cubicBezTo>
                  <a:pt x="394" y="341"/>
                  <a:pt x="394" y="341"/>
                  <a:pt x="394" y="341"/>
                </a:cubicBezTo>
                <a:cubicBezTo>
                  <a:pt x="394" y="335"/>
                  <a:pt x="390" y="330"/>
                  <a:pt x="384" y="330"/>
                </a:cubicBezTo>
                <a:cubicBezTo>
                  <a:pt x="373" y="330"/>
                  <a:pt x="373" y="330"/>
                  <a:pt x="373" y="330"/>
                </a:cubicBezTo>
                <a:cubicBezTo>
                  <a:pt x="373" y="181"/>
                  <a:pt x="373" y="181"/>
                  <a:pt x="373" y="181"/>
                </a:cubicBezTo>
                <a:cubicBezTo>
                  <a:pt x="384" y="181"/>
                  <a:pt x="384" y="181"/>
                  <a:pt x="384" y="181"/>
                </a:cubicBezTo>
                <a:cubicBezTo>
                  <a:pt x="390" y="181"/>
                  <a:pt x="394" y="176"/>
                  <a:pt x="394" y="170"/>
                </a:cubicBezTo>
                <a:lnTo>
                  <a:pt x="394" y="128"/>
                </a:lnTo>
                <a:close/>
                <a:moveTo>
                  <a:pt x="352" y="330"/>
                </a:moveTo>
                <a:cubicBezTo>
                  <a:pt x="341" y="330"/>
                  <a:pt x="341" y="330"/>
                  <a:pt x="341" y="330"/>
                </a:cubicBezTo>
                <a:cubicBezTo>
                  <a:pt x="335" y="330"/>
                  <a:pt x="330" y="335"/>
                  <a:pt x="330" y="341"/>
                </a:cubicBezTo>
                <a:cubicBezTo>
                  <a:pt x="330" y="352"/>
                  <a:pt x="330" y="352"/>
                  <a:pt x="330" y="352"/>
                </a:cubicBezTo>
                <a:cubicBezTo>
                  <a:pt x="181" y="352"/>
                  <a:pt x="181" y="352"/>
                  <a:pt x="181" y="352"/>
                </a:cubicBezTo>
                <a:cubicBezTo>
                  <a:pt x="181" y="341"/>
                  <a:pt x="181" y="341"/>
                  <a:pt x="181" y="341"/>
                </a:cubicBezTo>
                <a:cubicBezTo>
                  <a:pt x="181" y="335"/>
                  <a:pt x="176" y="330"/>
                  <a:pt x="170" y="330"/>
                </a:cubicBezTo>
                <a:cubicBezTo>
                  <a:pt x="160" y="330"/>
                  <a:pt x="160" y="330"/>
                  <a:pt x="160" y="330"/>
                </a:cubicBezTo>
                <a:cubicBezTo>
                  <a:pt x="160" y="181"/>
                  <a:pt x="160" y="181"/>
                  <a:pt x="160" y="181"/>
                </a:cubicBezTo>
                <a:cubicBezTo>
                  <a:pt x="170" y="181"/>
                  <a:pt x="170" y="181"/>
                  <a:pt x="170" y="181"/>
                </a:cubicBezTo>
                <a:cubicBezTo>
                  <a:pt x="176" y="181"/>
                  <a:pt x="181" y="176"/>
                  <a:pt x="181" y="170"/>
                </a:cubicBezTo>
                <a:cubicBezTo>
                  <a:pt x="181" y="160"/>
                  <a:pt x="181" y="160"/>
                  <a:pt x="181" y="160"/>
                </a:cubicBezTo>
                <a:cubicBezTo>
                  <a:pt x="330" y="160"/>
                  <a:pt x="330" y="160"/>
                  <a:pt x="330" y="160"/>
                </a:cubicBezTo>
                <a:cubicBezTo>
                  <a:pt x="330" y="170"/>
                  <a:pt x="330" y="170"/>
                  <a:pt x="330" y="170"/>
                </a:cubicBezTo>
                <a:cubicBezTo>
                  <a:pt x="330" y="176"/>
                  <a:pt x="335" y="181"/>
                  <a:pt x="341" y="181"/>
                </a:cubicBezTo>
                <a:cubicBezTo>
                  <a:pt x="352" y="181"/>
                  <a:pt x="352" y="181"/>
                  <a:pt x="352" y="181"/>
                </a:cubicBezTo>
                <a:lnTo>
                  <a:pt x="352" y="330"/>
                </a:lnTo>
                <a:close/>
                <a:moveTo>
                  <a:pt x="320" y="234"/>
                </a:moveTo>
                <a:cubicBezTo>
                  <a:pt x="320" y="228"/>
                  <a:pt x="315" y="224"/>
                  <a:pt x="309" y="224"/>
                </a:cubicBezTo>
                <a:cubicBezTo>
                  <a:pt x="277" y="224"/>
                  <a:pt x="277" y="224"/>
                  <a:pt x="277" y="224"/>
                </a:cubicBezTo>
                <a:cubicBezTo>
                  <a:pt x="277" y="202"/>
                  <a:pt x="277" y="202"/>
                  <a:pt x="277" y="202"/>
                </a:cubicBezTo>
                <a:cubicBezTo>
                  <a:pt x="277" y="196"/>
                  <a:pt x="272" y="192"/>
                  <a:pt x="266" y="192"/>
                </a:cubicBezTo>
                <a:cubicBezTo>
                  <a:pt x="202" y="192"/>
                  <a:pt x="202" y="192"/>
                  <a:pt x="202" y="192"/>
                </a:cubicBezTo>
                <a:cubicBezTo>
                  <a:pt x="196" y="192"/>
                  <a:pt x="192" y="196"/>
                  <a:pt x="192" y="202"/>
                </a:cubicBezTo>
                <a:cubicBezTo>
                  <a:pt x="192" y="266"/>
                  <a:pt x="192" y="266"/>
                  <a:pt x="192" y="266"/>
                </a:cubicBezTo>
                <a:cubicBezTo>
                  <a:pt x="192" y="272"/>
                  <a:pt x="196" y="277"/>
                  <a:pt x="202" y="277"/>
                </a:cubicBezTo>
                <a:cubicBezTo>
                  <a:pt x="224" y="277"/>
                  <a:pt x="224" y="277"/>
                  <a:pt x="224" y="277"/>
                </a:cubicBezTo>
                <a:cubicBezTo>
                  <a:pt x="224" y="309"/>
                  <a:pt x="224" y="309"/>
                  <a:pt x="224" y="309"/>
                </a:cubicBezTo>
                <a:cubicBezTo>
                  <a:pt x="224" y="315"/>
                  <a:pt x="228" y="320"/>
                  <a:pt x="234" y="320"/>
                </a:cubicBezTo>
                <a:cubicBezTo>
                  <a:pt x="309" y="320"/>
                  <a:pt x="309" y="320"/>
                  <a:pt x="309" y="320"/>
                </a:cubicBezTo>
                <a:cubicBezTo>
                  <a:pt x="315" y="320"/>
                  <a:pt x="320" y="315"/>
                  <a:pt x="320" y="309"/>
                </a:cubicBezTo>
                <a:lnTo>
                  <a:pt x="320" y="234"/>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4" name="TextBox 3"/>
          <p:cNvSpPr txBox="1"/>
          <p:nvPr/>
        </p:nvSpPr>
        <p:spPr>
          <a:xfrm>
            <a:off x="1524000" y="1976368"/>
            <a:ext cx="2770909" cy="1159292"/>
          </a:xfrm>
          <a:prstGeom prst="rect">
            <a:avLst/>
          </a:prstGeom>
          <a:noFill/>
        </p:spPr>
        <p:txBody>
          <a:bodyPr vert="horz" wrap="square" lIns="0" tIns="0" rIns="0" bIns="0" rtlCol="0">
            <a:spAutoFit/>
          </a:bodyPr>
          <a:lstStyle/>
          <a:p>
            <a:pPr>
              <a:spcBef>
                <a:spcPts val="200"/>
              </a:spcBef>
              <a:buSzPct val="100000"/>
            </a:pPr>
            <a:r>
              <a:rPr lang="es-VE" sz="2000" dirty="0" smtClean="0"/>
              <a:t>Accesible</a:t>
            </a:r>
          </a:p>
          <a:p>
            <a:pPr>
              <a:spcBef>
                <a:spcPts val="200"/>
              </a:spcBef>
              <a:buSzPct val="100000"/>
            </a:pPr>
            <a:endParaRPr lang="es-VE" sz="2000" dirty="0"/>
          </a:p>
          <a:p>
            <a:pPr>
              <a:spcBef>
                <a:spcPts val="200"/>
              </a:spcBef>
              <a:buSzPct val="100000"/>
            </a:pPr>
            <a:r>
              <a:rPr lang="es-VE" sz="1600" dirty="0" smtClean="0"/>
              <a:t>Bajo costo total de propiedad</a:t>
            </a:r>
          </a:p>
        </p:txBody>
      </p:sp>
      <p:sp>
        <p:nvSpPr>
          <p:cNvPr id="48" name="TextBox 47"/>
          <p:cNvSpPr txBox="1"/>
          <p:nvPr/>
        </p:nvSpPr>
        <p:spPr>
          <a:xfrm>
            <a:off x="1523999" y="4603940"/>
            <a:ext cx="2770909" cy="1405513"/>
          </a:xfrm>
          <a:prstGeom prst="rect">
            <a:avLst/>
          </a:prstGeom>
          <a:noFill/>
        </p:spPr>
        <p:txBody>
          <a:bodyPr vert="horz" wrap="square" lIns="0" tIns="0" rIns="0" bIns="0" rtlCol="0">
            <a:spAutoFit/>
          </a:bodyPr>
          <a:lstStyle/>
          <a:p>
            <a:pPr>
              <a:spcBef>
                <a:spcPts val="200"/>
              </a:spcBef>
              <a:buSzPct val="100000"/>
            </a:pPr>
            <a:r>
              <a:rPr lang="es-VE" sz="2000" dirty="0" smtClean="0"/>
              <a:t>Exhaustivo</a:t>
            </a:r>
          </a:p>
          <a:p>
            <a:pPr>
              <a:spcBef>
                <a:spcPts val="200"/>
              </a:spcBef>
              <a:buSzPct val="100000"/>
            </a:pPr>
            <a:endParaRPr lang="es-VE" sz="2000" dirty="0"/>
          </a:p>
          <a:p>
            <a:pPr>
              <a:spcBef>
                <a:spcPts val="200"/>
              </a:spcBef>
              <a:buSzPct val="100000"/>
            </a:pPr>
            <a:r>
              <a:rPr lang="es-VE" sz="1600" dirty="0" smtClean="0"/>
              <a:t>Todas las necesidades de sus departamento en una sola solución</a:t>
            </a:r>
          </a:p>
        </p:txBody>
      </p:sp>
      <p:sp>
        <p:nvSpPr>
          <p:cNvPr id="49" name="TextBox 48"/>
          <p:cNvSpPr txBox="1"/>
          <p:nvPr/>
        </p:nvSpPr>
        <p:spPr>
          <a:xfrm>
            <a:off x="5223177" y="1976368"/>
            <a:ext cx="2770909" cy="1159292"/>
          </a:xfrm>
          <a:prstGeom prst="rect">
            <a:avLst/>
          </a:prstGeom>
          <a:noFill/>
        </p:spPr>
        <p:txBody>
          <a:bodyPr vert="horz" wrap="square" lIns="0" tIns="0" rIns="0" bIns="0" rtlCol="0">
            <a:spAutoFit/>
          </a:bodyPr>
          <a:lstStyle/>
          <a:p>
            <a:pPr>
              <a:spcBef>
                <a:spcPts val="200"/>
              </a:spcBef>
              <a:buSzPct val="100000"/>
            </a:pPr>
            <a:r>
              <a:rPr lang="es-VE" sz="2000" dirty="0" smtClean="0"/>
              <a:t>Rápido y fácil</a:t>
            </a:r>
          </a:p>
          <a:p>
            <a:pPr>
              <a:spcBef>
                <a:spcPts val="200"/>
              </a:spcBef>
              <a:buSzPct val="100000"/>
            </a:pPr>
            <a:endParaRPr lang="es-VE" sz="2000" dirty="0"/>
          </a:p>
          <a:p>
            <a:pPr>
              <a:spcBef>
                <a:spcPts val="200"/>
              </a:spcBef>
              <a:buSzPct val="100000"/>
            </a:pPr>
            <a:r>
              <a:rPr lang="es-VE" sz="1600" dirty="0" smtClean="0"/>
              <a:t>Implementación en semanas</a:t>
            </a:r>
          </a:p>
        </p:txBody>
      </p:sp>
      <p:sp>
        <p:nvSpPr>
          <p:cNvPr id="50" name="TextBox 49"/>
          <p:cNvSpPr txBox="1"/>
          <p:nvPr/>
        </p:nvSpPr>
        <p:spPr>
          <a:xfrm>
            <a:off x="5223176" y="4603940"/>
            <a:ext cx="2770909" cy="1159292"/>
          </a:xfrm>
          <a:prstGeom prst="rect">
            <a:avLst/>
          </a:prstGeom>
          <a:noFill/>
        </p:spPr>
        <p:txBody>
          <a:bodyPr vert="horz" wrap="square" lIns="0" tIns="0" rIns="0" bIns="0" rtlCol="0">
            <a:spAutoFit/>
          </a:bodyPr>
          <a:lstStyle/>
          <a:p>
            <a:pPr>
              <a:spcBef>
                <a:spcPts val="200"/>
              </a:spcBef>
              <a:buSzPct val="100000"/>
            </a:pPr>
            <a:r>
              <a:rPr lang="es-VE" sz="2000" dirty="0" smtClean="0"/>
              <a:t>Poderoso</a:t>
            </a:r>
          </a:p>
          <a:p>
            <a:pPr>
              <a:spcBef>
                <a:spcPts val="200"/>
              </a:spcBef>
              <a:buSzPct val="100000"/>
            </a:pPr>
            <a:endParaRPr lang="es-VE" sz="2000" dirty="0"/>
          </a:p>
          <a:p>
            <a:pPr>
              <a:spcBef>
                <a:spcPts val="200"/>
              </a:spcBef>
              <a:buSzPct val="100000"/>
            </a:pPr>
            <a:r>
              <a:rPr lang="es-VE" sz="1600" dirty="0" smtClean="0"/>
              <a:t>Suficiente para apoyar su crecimiento</a:t>
            </a:r>
          </a:p>
        </p:txBody>
      </p:sp>
      <p:sp>
        <p:nvSpPr>
          <p:cNvPr id="51" name="TextBox 50"/>
          <p:cNvSpPr txBox="1"/>
          <p:nvPr/>
        </p:nvSpPr>
        <p:spPr>
          <a:xfrm>
            <a:off x="8850309" y="1976368"/>
            <a:ext cx="3118171" cy="1159292"/>
          </a:xfrm>
          <a:prstGeom prst="rect">
            <a:avLst/>
          </a:prstGeom>
          <a:noFill/>
        </p:spPr>
        <p:txBody>
          <a:bodyPr vert="horz" wrap="square" lIns="0" tIns="0" rIns="0" bIns="0" rtlCol="0">
            <a:spAutoFit/>
          </a:bodyPr>
          <a:lstStyle/>
          <a:p>
            <a:pPr>
              <a:spcBef>
                <a:spcPts val="200"/>
              </a:spcBef>
              <a:buSzPct val="100000"/>
            </a:pPr>
            <a:r>
              <a:rPr lang="es-VE" sz="2000" dirty="0" smtClean="0"/>
              <a:t>Soluciones industriales</a:t>
            </a:r>
          </a:p>
          <a:p>
            <a:pPr>
              <a:spcBef>
                <a:spcPts val="200"/>
              </a:spcBef>
              <a:buSzPct val="100000"/>
            </a:pPr>
            <a:endParaRPr lang="es-VE" sz="2000" dirty="0"/>
          </a:p>
          <a:p>
            <a:pPr>
              <a:spcBef>
                <a:spcPts val="200"/>
              </a:spcBef>
              <a:buSzPct val="100000"/>
            </a:pPr>
            <a:r>
              <a:rPr lang="es-VE" sz="1600" dirty="0" smtClean="0"/>
              <a:t>Hecho a la medida para sus necesidades</a:t>
            </a:r>
          </a:p>
        </p:txBody>
      </p:sp>
      <p:sp>
        <p:nvSpPr>
          <p:cNvPr id="52" name="TextBox 51"/>
          <p:cNvSpPr txBox="1"/>
          <p:nvPr/>
        </p:nvSpPr>
        <p:spPr>
          <a:xfrm>
            <a:off x="8850308" y="4613178"/>
            <a:ext cx="2770909" cy="1159292"/>
          </a:xfrm>
          <a:prstGeom prst="rect">
            <a:avLst/>
          </a:prstGeom>
          <a:noFill/>
        </p:spPr>
        <p:txBody>
          <a:bodyPr vert="horz" wrap="square" lIns="0" tIns="0" rIns="0" bIns="0" rtlCol="0">
            <a:spAutoFit/>
          </a:bodyPr>
          <a:lstStyle/>
          <a:p>
            <a:pPr>
              <a:spcBef>
                <a:spcPts val="200"/>
              </a:spcBef>
              <a:buSzPct val="100000"/>
            </a:pPr>
            <a:r>
              <a:rPr lang="es-VE" sz="2000" dirty="0" smtClean="0"/>
              <a:t>Lenguaje</a:t>
            </a:r>
          </a:p>
          <a:p>
            <a:pPr>
              <a:spcBef>
                <a:spcPts val="200"/>
              </a:spcBef>
              <a:buSzPct val="100000"/>
            </a:pPr>
            <a:endParaRPr lang="es-VE" sz="2000" dirty="0"/>
          </a:p>
          <a:p>
            <a:pPr>
              <a:spcBef>
                <a:spcPts val="200"/>
              </a:spcBef>
              <a:buSzPct val="100000"/>
            </a:pPr>
            <a:r>
              <a:rPr lang="es-VE" sz="1600" dirty="0" smtClean="0"/>
              <a:t>Multilenguaje y localizado a Venezuela</a:t>
            </a:r>
          </a:p>
        </p:txBody>
      </p:sp>
    </p:spTree>
    <p:extLst>
      <p:ext uri="{BB962C8B-B14F-4D97-AF65-F5344CB8AC3E}">
        <p14:creationId xmlns:p14="http://schemas.microsoft.com/office/powerpoint/2010/main" val="421751444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07831" y="1476078"/>
            <a:ext cx="6011704" cy="3151346"/>
          </a:xfrm>
          <a:prstGeom prst="rect">
            <a:avLst/>
          </a:prstGeom>
        </p:spPr>
      </p:pic>
      <p:pic>
        <p:nvPicPr>
          <p:cNvPr id="8" name="Picture 7"/>
          <p:cNvPicPr>
            <a:picLocks noChangeAspect="1"/>
          </p:cNvPicPr>
          <p:nvPr/>
        </p:nvPicPr>
        <p:blipFill>
          <a:blip r:embed="rId3"/>
          <a:stretch>
            <a:fillRect/>
          </a:stretch>
        </p:blipFill>
        <p:spPr>
          <a:xfrm>
            <a:off x="6526245" y="3598963"/>
            <a:ext cx="5549265" cy="3114675"/>
          </a:xfrm>
          <a:prstGeom prst="rect">
            <a:avLst/>
          </a:prstGeom>
        </p:spPr>
      </p:pic>
      <p:sp>
        <p:nvSpPr>
          <p:cNvPr id="9" name="Text Placeholder 1">
            <a:extLst>
              <a:ext uri="{FF2B5EF4-FFF2-40B4-BE49-F238E27FC236}">
                <a16:creationId xmlns:a16="http://schemas.microsoft.com/office/drawing/2014/main" id="{5D9D4099-EAD0-412D-8DB1-EAC1490A1C67}"/>
              </a:ext>
            </a:extLst>
          </p:cNvPr>
          <p:cNvSpPr>
            <a:spLocks noGrp="1"/>
          </p:cNvSpPr>
          <p:nvPr>
            <p:ph type="body" sz="quarter" idx="13"/>
          </p:nvPr>
        </p:nvSpPr>
        <p:spPr>
          <a:xfrm>
            <a:off x="469900" y="798834"/>
            <a:ext cx="11252200" cy="757255"/>
          </a:xfrm>
        </p:spPr>
        <p:txBody>
          <a:bodyPr/>
          <a:lstStyle/>
          <a:p>
            <a:r>
              <a:rPr lang="en-US" sz="1600" dirty="0"/>
              <a:t>SAP Business </a:t>
            </a:r>
            <a:r>
              <a:rPr lang="en-US" sz="1600" dirty="0" smtClean="0"/>
              <a:t>One: </a:t>
            </a:r>
            <a:r>
              <a:rPr lang="es-VE" sz="1600" dirty="0"/>
              <a:t>diseñado para todas las necesidades de su pequeña y mediana empresa</a:t>
            </a:r>
            <a:endParaRPr lang="en-US" sz="1600" dirty="0"/>
          </a:p>
        </p:txBody>
      </p:sp>
      <p:sp>
        <p:nvSpPr>
          <p:cNvPr id="10" name="Title 2">
            <a:extLst>
              <a:ext uri="{FF2B5EF4-FFF2-40B4-BE49-F238E27FC236}">
                <a16:creationId xmlns:a16="http://schemas.microsoft.com/office/drawing/2014/main" id="{25DCCE82-D564-4B8F-B851-3AB02077114B}"/>
              </a:ext>
            </a:extLst>
          </p:cNvPr>
          <p:cNvSpPr>
            <a:spLocks noGrp="1"/>
          </p:cNvSpPr>
          <p:nvPr>
            <p:ph type="title"/>
          </p:nvPr>
        </p:nvSpPr>
        <p:spPr>
          <a:xfrm>
            <a:off x="469900" y="402587"/>
            <a:ext cx="11252200" cy="334102"/>
          </a:xfrm>
        </p:spPr>
        <p:txBody>
          <a:bodyPr/>
          <a:lstStyle/>
          <a:p>
            <a:r>
              <a:rPr lang="es-VE" sz="2400" dirty="0" smtClean="0"/>
              <a:t>Características</a:t>
            </a:r>
            <a:endParaRPr lang="es-VE" sz="2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1141" y="1135662"/>
            <a:ext cx="4347296" cy="2364587"/>
          </a:xfrm>
          <a:prstGeom prst="rect">
            <a:avLst/>
          </a:prstGeom>
        </p:spPr>
      </p:pic>
      <p:pic>
        <p:nvPicPr>
          <p:cNvPr id="12" name="Picture 11"/>
          <p:cNvPicPr>
            <a:picLocks noChangeAspect="1"/>
          </p:cNvPicPr>
          <p:nvPr/>
        </p:nvPicPr>
        <p:blipFill rotWithShape="1">
          <a:blip r:embed="rId5"/>
          <a:srcRect b="5791"/>
          <a:stretch/>
        </p:blipFill>
        <p:spPr>
          <a:xfrm>
            <a:off x="7204364" y="1246909"/>
            <a:ext cx="4027054" cy="166254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8531532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78360" y="3545285"/>
            <a:ext cx="1623729" cy="430887"/>
          </a:xfrm>
          <a:prstGeom prst="rect">
            <a:avLst/>
          </a:prstGeom>
          <a:noFill/>
        </p:spPr>
        <p:txBody>
          <a:bodyPr vert="horz" wrap="square" lIns="0" tIns="0" rIns="0" bIns="0" rtlCol="0">
            <a:spAutoFit/>
          </a:bodyPr>
          <a:lstStyle/>
          <a:p>
            <a:pPr algn="ctr">
              <a:spcBef>
                <a:spcPts val="200"/>
              </a:spcBef>
              <a:buSzPct val="100000"/>
            </a:pPr>
            <a:r>
              <a:rPr lang="es-VE" sz="1400" dirty="0" smtClean="0"/>
              <a:t>Gestión Financiera</a:t>
            </a:r>
          </a:p>
        </p:txBody>
      </p:sp>
      <p:sp>
        <p:nvSpPr>
          <p:cNvPr id="6" name="TextBox 5"/>
          <p:cNvSpPr txBox="1"/>
          <p:nvPr/>
        </p:nvSpPr>
        <p:spPr>
          <a:xfrm>
            <a:off x="4710545" y="3545285"/>
            <a:ext cx="2161309" cy="430887"/>
          </a:xfrm>
          <a:prstGeom prst="rect">
            <a:avLst/>
          </a:prstGeom>
          <a:noFill/>
        </p:spPr>
        <p:txBody>
          <a:bodyPr vert="horz" wrap="square" lIns="0" tIns="0" rIns="0" bIns="0" rtlCol="0">
            <a:spAutoFit/>
          </a:bodyPr>
          <a:lstStyle/>
          <a:p>
            <a:pPr algn="ctr">
              <a:spcBef>
                <a:spcPts val="200"/>
              </a:spcBef>
              <a:buSzPct val="100000"/>
            </a:pPr>
            <a:r>
              <a:rPr lang="es-VE" sz="1400" dirty="0" smtClean="0"/>
              <a:t>Gestión de ventas y clientas</a:t>
            </a:r>
          </a:p>
        </p:txBody>
      </p:sp>
      <p:sp>
        <p:nvSpPr>
          <p:cNvPr id="7" name="TextBox 6"/>
          <p:cNvSpPr txBox="1"/>
          <p:nvPr/>
        </p:nvSpPr>
        <p:spPr>
          <a:xfrm>
            <a:off x="8198309" y="3545285"/>
            <a:ext cx="2567709" cy="430887"/>
          </a:xfrm>
          <a:prstGeom prst="rect">
            <a:avLst/>
          </a:prstGeom>
          <a:noFill/>
        </p:spPr>
        <p:txBody>
          <a:bodyPr vert="horz" wrap="square" lIns="0" tIns="0" rIns="0" bIns="0" rtlCol="0">
            <a:spAutoFit/>
          </a:bodyPr>
          <a:lstStyle/>
          <a:p>
            <a:pPr algn="ctr">
              <a:spcBef>
                <a:spcPts val="200"/>
              </a:spcBef>
              <a:buSzPct val="100000"/>
            </a:pPr>
            <a:r>
              <a:rPr lang="es-VE" sz="1400" dirty="0" smtClean="0"/>
              <a:t>Control de compras e inventario</a:t>
            </a:r>
          </a:p>
        </p:txBody>
      </p:sp>
      <p:sp>
        <p:nvSpPr>
          <p:cNvPr id="8" name="TextBox 7"/>
          <p:cNvSpPr txBox="1"/>
          <p:nvPr/>
        </p:nvSpPr>
        <p:spPr>
          <a:xfrm>
            <a:off x="8650894" y="6005769"/>
            <a:ext cx="1727199" cy="215444"/>
          </a:xfrm>
          <a:prstGeom prst="rect">
            <a:avLst/>
          </a:prstGeom>
          <a:noFill/>
        </p:spPr>
        <p:txBody>
          <a:bodyPr vert="horz" wrap="square" lIns="0" tIns="0" rIns="0" bIns="0" rtlCol="0">
            <a:spAutoFit/>
          </a:bodyPr>
          <a:lstStyle/>
          <a:p>
            <a:pPr algn="ctr">
              <a:spcBef>
                <a:spcPts val="200"/>
              </a:spcBef>
              <a:buSzPct val="100000"/>
            </a:pPr>
            <a:r>
              <a:rPr lang="es-VE" sz="1400" dirty="0" smtClean="0"/>
              <a:t>Análisis y reportes</a:t>
            </a:r>
          </a:p>
        </p:txBody>
      </p:sp>
      <p:sp>
        <p:nvSpPr>
          <p:cNvPr id="9" name="TextBox 8"/>
          <p:cNvSpPr txBox="1"/>
          <p:nvPr/>
        </p:nvSpPr>
        <p:spPr>
          <a:xfrm>
            <a:off x="5027031" y="5913436"/>
            <a:ext cx="1727199" cy="430887"/>
          </a:xfrm>
          <a:prstGeom prst="rect">
            <a:avLst/>
          </a:prstGeom>
          <a:noFill/>
        </p:spPr>
        <p:txBody>
          <a:bodyPr vert="horz" wrap="square" lIns="0" tIns="0" rIns="0" bIns="0" rtlCol="0">
            <a:spAutoFit/>
          </a:bodyPr>
          <a:lstStyle/>
          <a:p>
            <a:pPr algn="ctr">
              <a:spcBef>
                <a:spcPts val="200"/>
              </a:spcBef>
              <a:buSzPct val="100000"/>
            </a:pPr>
            <a:r>
              <a:rPr lang="es-VE" sz="1400" dirty="0" smtClean="0"/>
              <a:t>Inteligencia de Negocio</a:t>
            </a:r>
          </a:p>
        </p:txBody>
      </p:sp>
      <p:sp>
        <p:nvSpPr>
          <p:cNvPr id="10" name="TextBox 9"/>
          <p:cNvSpPr txBox="1"/>
          <p:nvPr/>
        </p:nvSpPr>
        <p:spPr>
          <a:xfrm>
            <a:off x="969818" y="6005769"/>
            <a:ext cx="2133600" cy="430887"/>
          </a:xfrm>
          <a:prstGeom prst="rect">
            <a:avLst/>
          </a:prstGeom>
          <a:noFill/>
        </p:spPr>
        <p:txBody>
          <a:bodyPr vert="horz" wrap="square" lIns="0" tIns="0" rIns="0" bIns="0" rtlCol="0">
            <a:spAutoFit/>
          </a:bodyPr>
          <a:lstStyle/>
          <a:p>
            <a:pPr algn="ctr">
              <a:spcBef>
                <a:spcPts val="200"/>
              </a:spcBef>
              <a:buSzPct val="100000"/>
            </a:pPr>
            <a:r>
              <a:rPr lang="es-VE" sz="1400" dirty="0" smtClean="0"/>
              <a:t>Planificación de producción</a:t>
            </a:r>
          </a:p>
        </p:txBody>
      </p:sp>
      <p:sp>
        <p:nvSpPr>
          <p:cNvPr id="11" name="Freeform 364"/>
          <p:cNvSpPr>
            <a:spLocks noChangeAspect="1" noEditPoints="1"/>
          </p:cNvSpPr>
          <p:nvPr/>
        </p:nvSpPr>
        <p:spPr bwMode="auto">
          <a:xfrm>
            <a:off x="1316373" y="1899659"/>
            <a:ext cx="1444235" cy="1440000"/>
          </a:xfrm>
          <a:custGeom>
            <a:avLst/>
            <a:gdLst>
              <a:gd name="T0" fmla="*/ 0 w 512"/>
              <a:gd name="T1" fmla="*/ 256 h 512"/>
              <a:gd name="T2" fmla="*/ 512 w 512"/>
              <a:gd name="T3" fmla="*/ 256 h 512"/>
              <a:gd name="T4" fmla="*/ 117 w 512"/>
              <a:gd name="T5" fmla="*/ 362 h 512"/>
              <a:gd name="T6" fmla="*/ 96 w 512"/>
              <a:gd name="T7" fmla="*/ 362 h 512"/>
              <a:gd name="T8" fmla="*/ 106 w 512"/>
              <a:gd name="T9" fmla="*/ 330 h 512"/>
              <a:gd name="T10" fmla="*/ 117 w 512"/>
              <a:gd name="T11" fmla="*/ 362 h 512"/>
              <a:gd name="T12" fmla="*/ 149 w 512"/>
              <a:gd name="T13" fmla="*/ 373 h 512"/>
              <a:gd name="T14" fmla="*/ 138 w 512"/>
              <a:gd name="T15" fmla="*/ 320 h 512"/>
              <a:gd name="T16" fmla="*/ 160 w 512"/>
              <a:gd name="T17" fmla="*/ 320 h 512"/>
              <a:gd name="T18" fmla="*/ 202 w 512"/>
              <a:gd name="T19" fmla="*/ 362 h 512"/>
              <a:gd name="T20" fmla="*/ 181 w 512"/>
              <a:gd name="T21" fmla="*/ 362 h 512"/>
              <a:gd name="T22" fmla="*/ 192 w 512"/>
              <a:gd name="T23" fmla="*/ 277 h 512"/>
              <a:gd name="T24" fmla="*/ 202 w 512"/>
              <a:gd name="T25" fmla="*/ 362 h 512"/>
              <a:gd name="T26" fmla="*/ 234 w 512"/>
              <a:gd name="T27" fmla="*/ 373 h 512"/>
              <a:gd name="T28" fmla="*/ 224 w 512"/>
              <a:gd name="T29" fmla="*/ 277 h 512"/>
              <a:gd name="T30" fmla="*/ 245 w 512"/>
              <a:gd name="T31" fmla="*/ 277 h 512"/>
              <a:gd name="T32" fmla="*/ 288 w 512"/>
              <a:gd name="T33" fmla="*/ 362 h 512"/>
              <a:gd name="T34" fmla="*/ 266 w 512"/>
              <a:gd name="T35" fmla="*/ 362 h 512"/>
              <a:gd name="T36" fmla="*/ 277 w 512"/>
              <a:gd name="T37" fmla="*/ 266 h 512"/>
              <a:gd name="T38" fmla="*/ 288 w 512"/>
              <a:gd name="T39" fmla="*/ 362 h 512"/>
              <a:gd name="T40" fmla="*/ 320 w 512"/>
              <a:gd name="T41" fmla="*/ 373 h 512"/>
              <a:gd name="T42" fmla="*/ 309 w 512"/>
              <a:gd name="T43" fmla="*/ 245 h 512"/>
              <a:gd name="T44" fmla="*/ 330 w 512"/>
              <a:gd name="T45" fmla="*/ 245 h 512"/>
              <a:gd name="T46" fmla="*/ 373 w 512"/>
              <a:gd name="T47" fmla="*/ 362 h 512"/>
              <a:gd name="T48" fmla="*/ 352 w 512"/>
              <a:gd name="T49" fmla="*/ 362 h 512"/>
              <a:gd name="T50" fmla="*/ 362 w 512"/>
              <a:gd name="T51" fmla="*/ 202 h 512"/>
              <a:gd name="T52" fmla="*/ 373 w 512"/>
              <a:gd name="T53" fmla="*/ 362 h 512"/>
              <a:gd name="T54" fmla="*/ 384 w 512"/>
              <a:gd name="T55" fmla="*/ 181 h 512"/>
              <a:gd name="T56" fmla="*/ 373 w 512"/>
              <a:gd name="T57" fmla="*/ 153 h 512"/>
              <a:gd name="T58" fmla="*/ 277 w 512"/>
              <a:gd name="T59" fmla="*/ 245 h 512"/>
              <a:gd name="T60" fmla="*/ 113 w 512"/>
              <a:gd name="T61" fmla="*/ 307 h 512"/>
              <a:gd name="T62" fmla="*/ 98 w 512"/>
              <a:gd name="T63" fmla="*/ 305 h 512"/>
              <a:gd name="T64" fmla="*/ 185 w 512"/>
              <a:gd name="T65" fmla="*/ 226 h 512"/>
              <a:gd name="T66" fmla="*/ 273 w 512"/>
              <a:gd name="T67" fmla="*/ 224 h 512"/>
              <a:gd name="T68" fmla="*/ 341 w 512"/>
              <a:gd name="T69" fmla="*/ 138 h 512"/>
              <a:gd name="T70" fmla="*/ 341 w 512"/>
              <a:gd name="T71" fmla="*/ 117 h 512"/>
              <a:gd name="T72" fmla="*/ 388 w 512"/>
              <a:gd name="T73" fmla="*/ 118 h 512"/>
              <a:gd name="T74" fmla="*/ 394 w 512"/>
              <a:gd name="T75" fmla="*/ 12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17" y="362"/>
                </a:moveTo>
                <a:cubicBezTo>
                  <a:pt x="117" y="368"/>
                  <a:pt x="112" y="373"/>
                  <a:pt x="106" y="373"/>
                </a:cubicBezTo>
                <a:cubicBezTo>
                  <a:pt x="100" y="373"/>
                  <a:pt x="96" y="368"/>
                  <a:pt x="96" y="362"/>
                </a:cubicBezTo>
                <a:cubicBezTo>
                  <a:pt x="96" y="341"/>
                  <a:pt x="96" y="341"/>
                  <a:pt x="96" y="341"/>
                </a:cubicBezTo>
                <a:cubicBezTo>
                  <a:pt x="96" y="335"/>
                  <a:pt x="100" y="330"/>
                  <a:pt x="106" y="330"/>
                </a:cubicBezTo>
                <a:cubicBezTo>
                  <a:pt x="112" y="330"/>
                  <a:pt x="117" y="335"/>
                  <a:pt x="117" y="341"/>
                </a:cubicBezTo>
                <a:lnTo>
                  <a:pt x="117" y="362"/>
                </a:lnTo>
                <a:close/>
                <a:moveTo>
                  <a:pt x="160" y="362"/>
                </a:moveTo>
                <a:cubicBezTo>
                  <a:pt x="160" y="368"/>
                  <a:pt x="155" y="373"/>
                  <a:pt x="149" y="373"/>
                </a:cubicBezTo>
                <a:cubicBezTo>
                  <a:pt x="143" y="373"/>
                  <a:pt x="138" y="368"/>
                  <a:pt x="138" y="362"/>
                </a:cubicBezTo>
                <a:cubicBezTo>
                  <a:pt x="138" y="320"/>
                  <a:pt x="138" y="320"/>
                  <a:pt x="138" y="320"/>
                </a:cubicBezTo>
                <a:cubicBezTo>
                  <a:pt x="138" y="314"/>
                  <a:pt x="143" y="309"/>
                  <a:pt x="149" y="309"/>
                </a:cubicBezTo>
                <a:cubicBezTo>
                  <a:pt x="155" y="309"/>
                  <a:pt x="160" y="314"/>
                  <a:pt x="160" y="320"/>
                </a:cubicBezTo>
                <a:lnTo>
                  <a:pt x="160" y="362"/>
                </a:lnTo>
                <a:close/>
                <a:moveTo>
                  <a:pt x="202" y="362"/>
                </a:moveTo>
                <a:cubicBezTo>
                  <a:pt x="202" y="368"/>
                  <a:pt x="198" y="373"/>
                  <a:pt x="192" y="373"/>
                </a:cubicBezTo>
                <a:cubicBezTo>
                  <a:pt x="186" y="373"/>
                  <a:pt x="181" y="368"/>
                  <a:pt x="181" y="362"/>
                </a:cubicBezTo>
                <a:cubicBezTo>
                  <a:pt x="181" y="288"/>
                  <a:pt x="181" y="288"/>
                  <a:pt x="181" y="288"/>
                </a:cubicBezTo>
                <a:cubicBezTo>
                  <a:pt x="181" y="282"/>
                  <a:pt x="186" y="277"/>
                  <a:pt x="192" y="277"/>
                </a:cubicBezTo>
                <a:cubicBezTo>
                  <a:pt x="198" y="277"/>
                  <a:pt x="202" y="282"/>
                  <a:pt x="202" y="288"/>
                </a:cubicBezTo>
                <a:lnTo>
                  <a:pt x="202" y="362"/>
                </a:lnTo>
                <a:close/>
                <a:moveTo>
                  <a:pt x="245" y="362"/>
                </a:moveTo>
                <a:cubicBezTo>
                  <a:pt x="245" y="368"/>
                  <a:pt x="240" y="373"/>
                  <a:pt x="234" y="373"/>
                </a:cubicBezTo>
                <a:cubicBezTo>
                  <a:pt x="228" y="373"/>
                  <a:pt x="224" y="368"/>
                  <a:pt x="224" y="362"/>
                </a:cubicBezTo>
                <a:cubicBezTo>
                  <a:pt x="224" y="277"/>
                  <a:pt x="224" y="277"/>
                  <a:pt x="224" y="277"/>
                </a:cubicBezTo>
                <a:cubicBezTo>
                  <a:pt x="224" y="271"/>
                  <a:pt x="228" y="266"/>
                  <a:pt x="234" y="266"/>
                </a:cubicBezTo>
                <a:cubicBezTo>
                  <a:pt x="240" y="266"/>
                  <a:pt x="245" y="271"/>
                  <a:pt x="245" y="277"/>
                </a:cubicBezTo>
                <a:lnTo>
                  <a:pt x="245" y="362"/>
                </a:lnTo>
                <a:close/>
                <a:moveTo>
                  <a:pt x="288" y="362"/>
                </a:moveTo>
                <a:cubicBezTo>
                  <a:pt x="288" y="368"/>
                  <a:pt x="283" y="373"/>
                  <a:pt x="277" y="373"/>
                </a:cubicBezTo>
                <a:cubicBezTo>
                  <a:pt x="271" y="373"/>
                  <a:pt x="266" y="368"/>
                  <a:pt x="266" y="362"/>
                </a:cubicBezTo>
                <a:cubicBezTo>
                  <a:pt x="266" y="277"/>
                  <a:pt x="266" y="277"/>
                  <a:pt x="266" y="277"/>
                </a:cubicBezTo>
                <a:cubicBezTo>
                  <a:pt x="266" y="271"/>
                  <a:pt x="271" y="266"/>
                  <a:pt x="277" y="266"/>
                </a:cubicBezTo>
                <a:cubicBezTo>
                  <a:pt x="283" y="266"/>
                  <a:pt x="288" y="271"/>
                  <a:pt x="288" y="277"/>
                </a:cubicBezTo>
                <a:lnTo>
                  <a:pt x="288" y="362"/>
                </a:lnTo>
                <a:close/>
                <a:moveTo>
                  <a:pt x="330" y="362"/>
                </a:moveTo>
                <a:cubicBezTo>
                  <a:pt x="330" y="368"/>
                  <a:pt x="326" y="373"/>
                  <a:pt x="320" y="373"/>
                </a:cubicBezTo>
                <a:cubicBezTo>
                  <a:pt x="314" y="373"/>
                  <a:pt x="309" y="368"/>
                  <a:pt x="309" y="362"/>
                </a:cubicBezTo>
                <a:cubicBezTo>
                  <a:pt x="309" y="245"/>
                  <a:pt x="309" y="245"/>
                  <a:pt x="309" y="245"/>
                </a:cubicBezTo>
                <a:cubicBezTo>
                  <a:pt x="309" y="239"/>
                  <a:pt x="314" y="234"/>
                  <a:pt x="320" y="234"/>
                </a:cubicBezTo>
                <a:cubicBezTo>
                  <a:pt x="326" y="234"/>
                  <a:pt x="330" y="239"/>
                  <a:pt x="330" y="245"/>
                </a:cubicBezTo>
                <a:lnTo>
                  <a:pt x="330" y="362"/>
                </a:lnTo>
                <a:close/>
                <a:moveTo>
                  <a:pt x="373" y="362"/>
                </a:moveTo>
                <a:cubicBezTo>
                  <a:pt x="373" y="368"/>
                  <a:pt x="368" y="373"/>
                  <a:pt x="362" y="373"/>
                </a:cubicBezTo>
                <a:cubicBezTo>
                  <a:pt x="356" y="373"/>
                  <a:pt x="352" y="368"/>
                  <a:pt x="352" y="362"/>
                </a:cubicBezTo>
                <a:cubicBezTo>
                  <a:pt x="352" y="213"/>
                  <a:pt x="352" y="213"/>
                  <a:pt x="352" y="213"/>
                </a:cubicBezTo>
                <a:cubicBezTo>
                  <a:pt x="352" y="207"/>
                  <a:pt x="356" y="202"/>
                  <a:pt x="362" y="202"/>
                </a:cubicBezTo>
                <a:cubicBezTo>
                  <a:pt x="368" y="202"/>
                  <a:pt x="373" y="207"/>
                  <a:pt x="373" y="213"/>
                </a:cubicBezTo>
                <a:lnTo>
                  <a:pt x="373" y="362"/>
                </a:lnTo>
                <a:close/>
                <a:moveTo>
                  <a:pt x="394" y="170"/>
                </a:moveTo>
                <a:cubicBezTo>
                  <a:pt x="394" y="176"/>
                  <a:pt x="390" y="181"/>
                  <a:pt x="384" y="181"/>
                </a:cubicBezTo>
                <a:cubicBezTo>
                  <a:pt x="378" y="181"/>
                  <a:pt x="373" y="176"/>
                  <a:pt x="373" y="170"/>
                </a:cubicBezTo>
                <a:cubicBezTo>
                  <a:pt x="373" y="153"/>
                  <a:pt x="373" y="153"/>
                  <a:pt x="373" y="153"/>
                </a:cubicBezTo>
                <a:cubicBezTo>
                  <a:pt x="285" y="242"/>
                  <a:pt x="285" y="242"/>
                  <a:pt x="285" y="242"/>
                </a:cubicBezTo>
                <a:cubicBezTo>
                  <a:pt x="283" y="244"/>
                  <a:pt x="280" y="245"/>
                  <a:pt x="277" y="245"/>
                </a:cubicBezTo>
                <a:cubicBezTo>
                  <a:pt x="195" y="245"/>
                  <a:pt x="195" y="245"/>
                  <a:pt x="195" y="245"/>
                </a:cubicBezTo>
                <a:cubicBezTo>
                  <a:pt x="113" y="307"/>
                  <a:pt x="113" y="307"/>
                  <a:pt x="113" y="307"/>
                </a:cubicBezTo>
                <a:cubicBezTo>
                  <a:pt x="111" y="308"/>
                  <a:pt x="109" y="309"/>
                  <a:pt x="106" y="309"/>
                </a:cubicBezTo>
                <a:cubicBezTo>
                  <a:pt x="103" y="309"/>
                  <a:pt x="100" y="308"/>
                  <a:pt x="98" y="305"/>
                </a:cubicBezTo>
                <a:cubicBezTo>
                  <a:pt x="94" y="300"/>
                  <a:pt x="95" y="293"/>
                  <a:pt x="100" y="290"/>
                </a:cubicBezTo>
                <a:cubicBezTo>
                  <a:pt x="185" y="226"/>
                  <a:pt x="185" y="226"/>
                  <a:pt x="185" y="226"/>
                </a:cubicBezTo>
                <a:cubicBezTo>
                  <a:pt x="187" y="224"/>
                  <a:pt x="189" y="224"/>
                  <a:pt x="192" y="224"/>
                </a:cubicBezTo>
                <a:cubicBezTo>
                  <a:pt x="273" y="224"/>
                  <a:pt x="273" y="224"/>
                  <a:pt x="273" y="224"/>
                </a:cubicBezTo>
                <a:cubicBezTo>
                  <a:pt x="358" y="138"/>
                  <a:pt x="358" y="138"/>
                  <a:pt x="358" y="138"/>
                </a:cubicBezTo>
                <a:cubicBezTo>
                  <a:pt x="341" y="138"/>
                  <a:pt x="341" y="138"/>
                  <a:pt x="341" y="138"/>
                </a:cubicBezTo>
                <a:cubicBezTo>
                  <a:pt x="335" y="138"/>
                  <a:pt x="330" y="134"/>
                  <a:pt x="330" y="128"/>
                </a:cubicBezTo>
                <a:cubicBezTo>
                  <a:pt x="330" y="122"/>
                  <a:pt x="335" y="117"/>
                  <a:pt x="341" y="117"/>
                </a:cubicBezTo>
                <a:cubicBezTo>
                  <a:pt x="384" y="117"/>
                  <a:pt x="384" y="117"/>
                  <a:pt x="384" y="117"/>
                </a:cubicBezTo>
                <a:cubicBezTo>
                  <a:pt x="385" y="117"/>
                  <a:pt x="386" y="117"/>
                  <a:pt x="388" y="118"/>
                </a:cubicBezTo>
                <a:cubicBezTo>
                  <a:pt x="390" y="119"/>
                  <a:pt x="392" y="121"/>
                  <a:pt x="394" y="124"/>
                </a:cubicBezTo>
                <a:cubicBezTo>
                  <a:pt x="394" y="125"/>
                  <a:pt x="394" y="126"/>
                  <a:pt x="394" y="128"/>
                </a:cubicBezTo>
                <a:lnTo>
                  <a:pt x="394" y="170"/>
                </a:lnTo>
                <a:close/>
              </a:path>
            </a:pathLst>
          </a:custGeom>
          <a:solidFill>
            <a:srgbClr val="43B02A"/>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2" name="Freeform 189"/>
          <p:cNvSpPr>
            <a:spLocks noChangeAspect="1" noEditPoints="1"/>
          </p:cNvSpPr>
          <p:nvPr/>
        </p:nvSpPr>
        <p:spPr bwMode="auto">
          <a:xfrm>
            <a:off x="5027031" y="1899659"/>
            <a:ext cx="1440004" cy="1440000"/>
          </a:xfrm>
          <a:custGeom>
            <a:avLst/>
            <a:gdLst>
              <a:gd name="T0" fmla="*/ 0 w 512"/>
              <a:gd name="T1" fmla="*/ 256 h 512"/>
              <a:gd name="T2" fmla="*/ 512 w 512"/>
              <a:gd name="T3" fmla="*/ 256 h 512"/>
              <a:gd name="T4" fmla="*/ 416 w 512"/>
              <a:gd name="T5" fmla="*/ 330 h 512"/>
              <a:gd name="T6" fmla="*/ 394 w 512"/>
              <a:gd name="T7" fmla="*/ 341 h 512"/>
              <a:gd name="T8" fmla="*/ 384 w 512"/>
              <a:gd name="T9" fmla="*/ 320 h 512"/>
              <a:gd name="T10" fmla="*/ 371 w 512"/>
              <a:gd name="T11" fmla="*/ 334 h 512"/>
              <a:gd name="T12" fmla="*/ 338 w 512"/>
              <a:gd name="T13" fmla="*/ 359 h 512"/>
              <a:gd name="T14" fmla="*/ 318 w 512"/>
              <a:gd name="T15" fmla="*/ 376 h 512"/>
              <a:gd name="T16" fmla="*/ 277 w 512"/>
              <a:gd name="T17" fmla="*/ 370 h 512"/>
              <a:gd name="T18" fmla="*/ 250 w 512"/>
              <a:gd name="T19" fmla="*/ 384 h 512"/>
              <a:gd name="T20" fmla="*/ 217 w 512"/>
              <a:gd name="T21" fmla="*/ 381 h 512"/>
              <a:gd name="T22" fmla="*/ 172 w 512"/>
              <a:gd name="T23" fmla="*/ 368 h 512"/>
              <a:gd name="T24" fmla="*/ 128 w 512"/>
              <a:gd name="T25" fmla="*/ 320 h 512"/>
              <a:gd name="T26" fmla="*/ 117 w 512"/>
              <a:gd name="T27" fmla="*/ 341 h 512"/>
              <a:gd name="T28" fmla="*/ 96 w 512"/>
              <a:gd name="T29" fmla="*/ 330 h 512"/>
              <a:gd name="T30" fmla="*/ 106 w 512"/>
              <a:gd name="T31" fmla="*/ 170 h 512"/>
              <a:gd name="T32" fmla="*/ 106 w 512"/>
              <a:gd name="T33" fmla="*/ 149 h 512"/>
              <a:gd name="T34" fmla="*/ 128 w 512"/>
              <a:gd name="T35" fmla="*/ 160 h 512"/>
              <a:gd name="T36" fmla="*/ 224 w 512"/>
              <a:gd name="T37" fmla="*/ 181 h 512"/>
              <a:gd name="T38" fmla="*/ 261 w 512"/>
              <a:gd name="T39" fmla="*/ 161 h 512"/>
              <a:gd name="T40" fmla="*/ 343 w 512"/>
              <a:gd name="T41" fmla="*/ 181 h 512"/>
              <a:gd name="T42" fmla="*/ 384 w 512"/>
              <a:gd name="T43" fmla="*/ 160 h 512"/>
              <a:gd name="T44" fmla="*/ 405 w 512"/>
              <a:gd name="T45" fmla="*/ 149 h 512"/>
              <a:gd name="T46" fmla="*/ 405 w 512"/>
              <a:gd name="T47" fmla="*/ 170 h 512"/>
              <a:gd name="T48" fmla="*/ 416 w 512"/>
              <a:gd name="T49" fmla="*/ 330 h 512"/>
              <a:gd name="T50" fmla="*/ 350 w 512"/>
              <a:gd name="T51" fmla="*/ 328 h 512"/>
              <a:gd name="T52" fmla="*/ 335 w 512"/>
              <a:gd name="T53" fmla="*/ 337 h 512"/>
              <a:gd name="T54" fmla="*/ 328 w 512"/>
              <a:gd name="T55" fmla="*/ 332 h 512"/>
              <a:gd name="T56" fmla="*/ 294 w 512"/>
              <a:gd name="T57" fmla="*/ 274 h 512"/>
              <a:gd name="T58" fmla="*/ 275 w 512"/>
              <a:gd name="T59" fmla="*/ 284 h 512"/>
              <a:gd name="T60" fmla="*/ 310 w 512"/>
              <a:gd name="T61" fmla="*/ 343 h 512"/>
              <a:gd name="T62" fmla="*/ 290 w 512"/>
              <a:gd name="T63" fmla="*/ 353 h 512"/>
              <a:gd name="T64" fmla="*/ 243 w 512"/>
              <a:gd name="T65" fmla="*/ 296 h 512"/>
              <a:gd name="T66" fmla="*/ 260 w 512"/>
              <a:gd name="T67" fmla="*/ 345 h 512"/>
              <a:gd name="T68" fmla="*/ 256 w 512"/>
              <a:gd name="T69" fmla="*/ 361 h 512"/>
              <a:gd name="T70" fmla="*/ 239 w 512"/>
              <a:gd name="T71" fmla="*/ 357 h 512"/>
              <a:gd name="T72" fmla="*/ 228 w 512"/>
              <a:gd name="T73" fmla="*/ 337 h 512"/>
              <a:gd name="T74" fmla="*/ 220 w 512"/>
              <a:gd name="T75" fmla="*/ 325 h 512"/>
              <a:gd name="T76" fmla="*/ 202 w 512"/>
              <a:gd name="T77" fmla="*/ 337 h 512"/>
              <a:gd name="T78" fmla="*/ 207 w 512"/>
              <a:gd name="T79" fmla="*/ 363 h 512"/>
              <a:gd name="T80" fmla="*/ 158 w 512"/>
              <a:gd name="T81" fmla="*/ 304 h 512"/>
              <a:gd name="T82" fmla="*/ 128 w 512"/>
              <a:gd name="T83" fmla="*/ 298 h 512"/>
              <a:gd name="T84" fmla="*/ 184 w 512"/>
              <a:gd name="T85" fmla="*/ 202 h 512"/>
              <a:gd name="T86" fmla="*/ 160 w 512"/>
              <a:gd name="T87" fmla="*/ 234 h 512"/>
              <a:gd name="T88" fmla="*/ 193 w 512"/>
              <a:gd name="T89" fmla="*/ 266 h 512"/>
              <a:gd name="T90" fmla="*/ 349 w 512"/>
              <a:gd name="T91" fmla="*/ 319 h 512"/>
              <a:gd name="T92" fmla="*/ 384 w 512"/>
              <a:gd name="T93" fmla="*/ 202 h 512"/>
              <a:gd name="T94" fmla="*/ 362 w 512"/>
              <a:gd name="T95" fmla="*/ 298 h 512"/>
              <a:gd name="T96" fmla="*/ 322 w 512"/>
              <a:gd name="T97" fmla="*/ 230 h 512"/>
              <a:gd name="T98" fmla="*/ 190 w 512"/>
              <a:gd name="T99" fmla="*/ 245 h 512"/>
              <a:gd name="T100" fmla="*/ 181 w 512"/>
              <a:gd name="T101" fmla="*/ 234 h 512"/>
              <a:gd name="T102" fmla="*/ 268 w 512"/>
              <a:gd name="T103" fmla="*/ 182 h 512"/>
              <a:gd name="T104" fmla="*/ 341 w 512"/>
              <a:gd name="T105" fmla="*/ 20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6" y="330"/>
                </a:moveTo>
                <a:cubicBezTo>
                  <a:pt x="416" y="336"/>
                  <a:pt x="411" y="341"/>
                  <a:pt x="405" y="341"/>
                </a:cubicBezTo>
                <a:cubicBezTo>
                  <a:pt x="394" y="341"/>
                  <a:pt x="394" y="341"/>
                  <a:pt x="394" y="341"/>
                </a:cubicBezTo>
                <a:cubicBezTo>
                  <a:pt x="388" y="341"/>
                  <a:pt x="384" y="336"/>
                  <a:pt x="384" y="330"/>
                </a:cubicBezTo>
                <a:cubicBezTo>
                  <a:pt x="384" y="320"/>
                  <a:pt x="384" y="320"/>
                  <a:pt x="384" y="320"/>
                </a:cubicBezTo>
                <a:cubicBezTo>
                  <a:pt x="371" y="320"/>
                  <a:pt x="371" y="320"/>
                  <a:pt x="371" y="320"/>
                </a:cubicBezTo>
                <a:cubicBezTo>
                  <a:pt x="372" y="324"/>
                  <a:pt x="372" y="329"/>
                  <a:pt x="371" y="334"/>
                </a:cubicBezTo>
                <a:cubicBezTo>
                  <a:pt x="368" y="342"/>
                  <a:pt x="363" y="350"/>
                  <a:pt x="355" y="354"/>
                </a:cubicBezTo>
                <a:cubicBezTo>
                  <a:pt x="350" y="357"/>
                  <a:pt x="344" y="359"/>
                  <a:pt x="338" y="359"/>
                </a:cubicBezTo>
                <a:cubicBezTo>
                  <a:pt x="336" y="359"/>
                  <a:pt x="334" y="358"/>
                  <a:pt x="332" y="358"/>
                </a:cubicBezTo>
                <a:cubicBezTo>
                  <a:pt x="330" y="365"/>
                  <a:pt x="325" y="372"/>
                  <a:pt x="318" y="376"/>
                </a:cubicBezTo>
                <a:cubicBezTo>
                  <a:pt x="313" y="380"/>
                  <a:pt x="307" y="381"/>
                  <a:pt x="301" y="381"/>
                </a:cubicBezTo>
                <a:cubicBezTo>
                  <a:pt x="292" y="381"/>
                  <a:pt x="283" y="377"/>
                  <a:pt x="277" y="370"/>
                </a:cubicBezTo>
                <a:cubicBezTo>
                  <a:pt x="274" y="374"/>
                  <a:pt x="271" y="377"/>
                  <a:pt x="267" y="379"/>
                </a:cubicBezTo>
                <a:cubicBezTo>
                  <a:pt x="261" y="382"/>
                  <a:pt x="256" y="384"/>
                  <a:pt x="250" y="384"/>
                </a:cubicBezTo>
                <a:cubicBezTo>
                  <a:pt x="241" y="384"/>
                  <a:pt x="232" y="380"/>
                  <a:pt x="226" y="374"/>
                </a:cubicBezTo>
                <a:cubicBezTo>
                  <a:pt x="224" y="376"/>
                  <a:pt x="221" y="379"/>
                  <a:pt x="217" y="381"/>
                </a:cubicBezTo>
                <a:cubicBezTo>
                  <a:pt x="212" y="384"/>
                  <a:pt x="207" y="385"/>
                  <a:pt x="202" y="385"/>
                </a:cubicBezTo>
                <a:cubicBezTo>
                  <a:pt x="190" y="385"/>
                  <a:pt x="178" y="379"/>
                  <a:pt x="172" y="368"/>
                </a:cubicBezTo>
                <a:cubicBezTo>
                  <a:pt x="143" y="320"/>
                  <a:pt x="143" y="320"/>
                  <a:pt x="143" y="320"/>
                </a:cubicBezTo>
                <a:cubicBezTo>
                  <a:pt x="128" y="320"/>
                  <a:pt x="128" y="320"/>
                  <a:pt x="128" y="320"/>
                </a:cubicBezTo>
                <a:cubicBezTo>
                  <a:pt x="128" y="330"/>
                  <a:pt x="128" y="330"/>
                  <a:pt x="128" y="330"/>
                </a:cubicBezTo>
                <a:cubicBezTo>
                  <a:pt x="128" y="336"/>
                  <a:pt x="123" y="341"/>
                  <a:pt x="117" y="341"/>
                </a:cubicBezTo>
                <a:cubicBezTo>
                  <a:pt x="106" y="341"/>
                  <a:pt x="106" y="341"/>
                  <a:pt x="106" y="341"/>
                </a:cubicBezTo>
                <a:cubicBezTo>
                  <a:pt x="100" y="341"/>
                  <a:pt x="96" y="336"/>
                  <a:pt x="96" y="330"/>
                </a:cubicBezTo>
                <a:cubicBezTo>
                  <a:pt x="96" y="324"/>
                  <a:pt x="100" y="320"/>
                  <a:pt x="106" y="320"/>
                </a:cubicBezTo>
                <a:cubicBezTo>
                  <a:pt x="106" y="170"/>
                  <a:pt x="106" y="170"/>
                  <a:pt x="106" y="170"/>
                </a:cubicBezTo>
                <a:cubicBezTo>
                  <a:pt x="100" y="170"/>
                  <a:pt x="96" y="166"/>
                  <a:pt x="96" y="160"/>
                </a:cubicBezTo>
                <a:cubicBezTo>
                  <a:pt x="96" y="154"/>
                  <a:pt x="100" y="149"/>
                  <a:pt x="106" y="149"/>
                </a:cubicBezTo>
                <a:cubicBezTo>
                  <a:pt x="117" y="149"/>
                  <a:pt x="117" y="149"/>
                  <a:pt x="117" y="149"/>
                </a:cubicBezTo>
                <a:cubicBezTo>
                  <a:pt x="123" y="149"/>
                  <a:pt x="128" y="154"/>
                  <a:pt x="128" y="160"/>
                </a:cubicBezTo>
                <a:cubicBezTo>
                  <a:pt x="128" y="181"/>
                  <a:pt x="128" y="181"/>
                  <a:pt x="128" y="181"/>
                </a:cubicBezTo>
                <a:cubicBezTo>
                  <a:pt x="224" y="181"/>
                  <a:pt x="224" y="181"/>
                  <a:pt x="224" y="181"/>
                </a:cubicBezTo>
                <a:cubicBezTo>
                  <a:pt x="224" y="181"/>
                  <a:pt x="224" y="181"/>
                  <a:pt x="224" y="181"/>
                </a:cubicBezTo>
                <a:cubicBezTo>
                  <a:pt x="261" y="161"/>
                  <a:pt x="261" y="161"/>
                  <a:pt x="261" y="161"/>
                </a:cubicBezTo>
                <a:cubicBezTo>
                  <a:pt x="264" y="160"/>
                  <a:pt x="267" y="159"/>
                  <a:pt x="269" y="160"/>
                </a:cubicBezTo>
                <a:cubicBezTo>
                  <a:pt x="343" y="181"/>
                  <a:pt x="343" y="181"/>
                  <a:pt x="343" y="181"/>
                </a:cubicBezTo>
                <a:cubicBezTo>
                  <a:pt x="384" y="181"/>
                  <a:pt x="384" y="181"/>
                  <a:pt x="384" y="181"/>
                </a:cubicBezTo>
                <a:cubicBezTo>
                  <a:pt x="384" y="160"/>
                  <a:pt x="384" y="160"/>
                  <a:pt x="384" y="160"/>
                </a:cubicBezTo>
                <a:cubicBezTo>
                  <a:pt x="384" y="154"/>
                  <a:pt x="388" y="149"/>
                  <a:pt x="394" y="149"/>
                </a:cubicBezTo>
                <a:cubicBezTo>
                  <a:pt x="405" y="149"/>
                  <a:pt x="405" y="149"/>
                  <a:pt x="405" y="149"/>
                </a:cubicBezTo>
                <a:cubicBezTo>
                  <a:pt x="411" y="149"/>
                  <a:pt x="416" y="154"/>
                  <a:pt x="416" y="160"/>
                </a:cubicBezTo>
                <a:cubicBezTo>
                  <a:pt x="416" y="166"/>
                  <a:pt x="411" y="170"/>
                  <a:pt x="405" y="170"/>
                </a:cubicBezTo>
                <a:cubicBezTo>
                  <a:pt x="405" y="320"/>
                  <a:pt x="405" y="320"/>
                  <a:pt x="405" y="320"/>
                </a:cubicBezTo>
                <a:cubicBezTo>
                  <a:pt x="411" y="320"/>
                  <a:pt x="416" y="324"/>
                  <a:pt x="416" y="330"/>
                </a:cubicBezTo>
                <a:close/>
                <a:moveTo>
                  <a:pt x="349" y="319"/>
                </a:moveTo>
                <a:cubicBezTo>
                  <a:pt x="350" y="322"/>
                  <a:pt x="351" y="325"/>
                  <a:pt x="350" y="328"/>
                </a:cubicBezTo>
                <a:cubicBezTo>
                  <a:pt x="349" y="332"/>
                  <a:pt x="347" y="334"/>
                  <a:pt x="344" y="336"/>
                </a:cubicBezTo>
                <a:cubicBezTo>
                  <a:pt x="342" y="337"/>
                  <a:pt x="338" y="338"/>
                  <a:pt x="335" y="337"/>
                </a:cubicBezTo>
                <a:cubicBezTo>
                  <a:pt x="332" y="336"/>
                  <a:pt x="330" y="334"/>
                  <a:pt x="328" y="332"/>
                </a:cubicBezTo>
                <a:cubicBezTo>
                  <a:pt x="328" y="332"/>
                  <a:pt x="328" y="332"/>
                  <a:pt x="328" y="332"/>
                </a:cubicBezTo>
                <a:cubicBezTo>
                  <a:pt x="328" y="332"/>
                  <a:pt x="328" y="332"/>
                  <a:pt x="328" y="331"/>
                </a:cubicBezTo>
                <a:cubicBezTo>
                  <a:pt x="294" y="274"/>
                  <a:pt x="294" y="274"/>
                  <a:pt x="294" y="274"/>
                </a:cubicBezTo>
                <a:cubicBezTo>
                  <a:pt x="291" y="268"/>
                  <a:pt x="284" y="267"/>
                  <a:pt x="279" y="270"/>
                </a:cubicBezTo>
                <a:cubicBezTo>
                  <a:pt x="274" y="273"/>
                  <a:pt x="272" y="279"/>
                  <a:pt x="275" y="284"/>
                </a:cubicBezTo>
                <a:cubicBezTo>
                  <a:pt x="310" y="343"/>
                  <a:pt x="310" y="343"/>
                  <a:pt x="310" y="343"/>
                </a:cubicBezTo>
                <a:cubicBezTo>
                  <a:pt x="310" y="343"/>
                  <a:pt x="310" y="343"/>
                  <a:pt x="310" y="343"/>
                </a:cubicBezTo>
                <a:cubicBezTo>
                  <a:pt x="313" y="348"/>
                  <a:pt x="313" y="355"/>
                  <a:pt x="307" y="358"/>
                </a:cubicBezTo>
                <a:cubicBezTo>
                  <a:pt x="301" y="361"/>
                  <a:pt x="294" y="359"/>
                  <a:pt x="290" y="353"/>
                </a:cubicBezTo>
                <a:cubicBezTo>
                  <a:pt x="258" y="300"/>
                  <a:pt x="258" y="300"/>
                  <a:pt x="258" y="300"/>
                </a:cubicBezTo>
                <a:cubicBezTo>
                  <a:pt x="255" y="295"/>
                  <a:pt x="249" y="293"/>
                  <a:pt x="243" y="296"/>
                </a:cubicBezTo>
                <a:cubicBezTo>
                  <a:pt x="238" y="299"/>
                  <a:pt x="237" y="306"/>
                  <a:pt x="240" y="311"/>
                </a:cubicBezTo>
                <a:cubicBezTo>
                  <a:pt x="260" y="345"/>
                  <a:pt x="260" y="345"/>
                  <a:pt x="260" y="345"/>
                </a:cubicBezTo>
                <a:cubicBezTo>
                  <a:pt x="262" y="347"/>
                  <a:pt x="262" y="350"/>
                  <a:pt x="261" y="353"/>
                </a:cubicBezTo>
                <a:cubicBezTo>
                  <a:pt x="261" y="356"/>
                  <a:pt x="259" y="359"/>
                  <a:pt x="256" y="361"/>
                </a:cubicBezTo>
                <a:cubicBezTo>
                  <a:pt x="250" y="364"/>
                  <a:pt x="243" y="362"/>
                  <a:pt x="239" y="357"/>
                </a:cubicBezTo>
                <a:cubicBezTo>
                  <a:pt x="239" y="357"/>
                  <a:pt x="239" y="357"/>
                  <a:pt x="239" y="357"/>
                </a:cubicBezTo>
                <a:cubicBezTo>
                  <a:pt x="228" y="337"/>
                  <a:pt x="228" y="337"/>
                  <a:pt x="228" y="337"/>
                </a:cubicBezTo>
                <a:cubicBezTo>
                  <a:pt x="228" y="337"/>
                  <a:pt x="228" y="337"/>
                  <a:pt x="228" y="337"/>
                </a:cubicBezTo>
                <a:cubicBezTo>
                  <a:pt x="228" y="337"/>
                  <a:pt x="228" y="337"/>
                  <a:pt x="228" y="337"/>
                </a:cubicBezTo>
                <a:cubicBezTo>
                  <a:pt x="220" y="325"/>
                  <a:pt x="220" y="325"/>
                  <a:pt x="220" y="325"/>
                </a:cubicBezTo>
                <a:cubicBezTo>
                  <a:pt x="217" y="320"/>
                  <a:pt x="210" y="319"/>
                  <a:pt x="206" y="322"/>
                </a:cubicBezTo>
                <a:cubicBezTo>
                  <a:pt x="201" y="325"/>
                  <a:pt x="199" y="332"/>
                  <a:pt x="202" y="337"/>
                </a:cubicBezTo>
                <a:cubicBezTo>
                  <a:pt x="210" y="348"/>
                  <a:pt x="210" y="348"/>
                  <a:pt x="210" y="348"/>
                </a:cubicBezTo>
                <a:cubicBezTo>
                  <a:pt x="211" y="350"/>
                  <a:pt x="214" y="358"/>
                  <a:pt x="207" y="363"/>
                </a:cubicBezTo>
                <a:cubicBezTo>
                  <a:pt x="201" y="366"/>
                  <a:pt x="193" y="362"/>
                  <a:pt x="190" y="357"/>
                </a:cubicBezTo>
                <a:cubicBezTo>
                  <a:pt x="158" y="304"/>
                  <a:pt x="158" y="304"/>
                  <a:pt x="158" y="304"/>
                </a:cubicBezTo>
                <a:cubicBezTo>
                  <a:pt x="156" y="300"/>
                  <a:pt x="153" y="298"/>
                  <a:pt x="149" y="298"/>
                </a:cubicBezTo>
                <a:cubicBezTo>
                  <a:pt x="128" y="298"/>
                  <a:pt x="128" y="298"/>
                  <a:pt x="128" y="298"/>
                </a:cubicBezTo>
                <a:cubicBezTo>
                  <a:pt x="128" y="202"/>
                  <a:pt x="128" y="202"/>
                  <a:pt x="128" y="202"/>
                </a:cubicBezTo>
                <a:cubicBezTo>
                  <a:pt x="184" y="202"/>
                  <a:pt x="184" y="202"/>
                  <a:pt x="184" y="202"/>
                </a:cubicBezTo>
                <a:cubicBezTo>
                  <a:pt x="176" y="207"/>
                  <a:pt x="176" y="207"/>
                  <a:pt x="176" y="207"/>
                </a:cubicBezTo>
                <a:cubicBezTo>
                  <a:pt x="166" y="213"/>
                  <a:pt x="160" y="223"/>
                  <a:pt x="160" y="234"/>
                </a:cubicBezTo>
                <a:cubicBezTo>
                  <a:pt x="160" y="244"/>
                  <a:pt x="164" y="254"/>
                  <a:pt x="170" y="260"/>
                </a:cubicBezTo>
                <a:cubicBezTo>
                  <a:pt x="177" y="265"/>
                  <a:pt x="185" y="267"/>
                  <a:pt x="193" y="266"/>
                </a:cubicBezTo>
                <a:cubicBezTo>
                  <a:pt x="307" y="247"/>
                  <a:pt x="307" y="247"/>
                  <a:pt x="307" y="247"/>
                </a:cubicBezTo>
                <a:lnTo>
                  <a:pt x="349" y="319"/>
                </a:lnTo>
                <a:close/>
                <a:moveTo>
                  <a:pt x="341" y="202"/>
                </a:moveTo>
                <a:cubicBezTo>
                  <a:pt x="384" y="202"/>
                  <a:pt x="384" y="202"/>
                  <a:pt x="384" y="202"/>
                </a:cubicBezTo>
                <a:cubicBezTo>
                  <a:pt x="384" y="298"/>
                  <a:pt x="384" y="298"/>
                  <a:pt x="384" y="298"/>
                </a:cubicBezTo>
                <a:cubicBezTo>
                  <a:pt x="362" y="298"/>
                  <a:pt x="362" y="298"/>
                  <a:pt x="362" y="298"/>
                </a:cubicBezTo>
                <a:cubicBezTo>
                  <a:pt x="362" y="298"/>
                  <a:pt x="362" y="299"/>
                  <a:pt x="361" y="299"/>
                </a:cubicBezTo>
                <a:cubicBezTo>
                  <a:pt x="322" y="230"/>
                  <a:pt x="322" y="230"/>
                  <a:pt x="322" y="230"/>
                </a:cubicBezTo>
                <a:cubicBezTo>
                  <a:pt x="320" y="226"/>
                  <a:pt x="316" y="224"/>
                  <a:pt x="311" y="225"/>
                </a:cubicBezTo>
                <a:cubicBezTo>
                  <a:pt x="190" y="245"/>
                  <a:pt x="190" y="245"/>
                  <a:pt x="190" y="245"/>
                </a:cubicBezTo>
                <a:cubicBezTo>
                  <a:pt x="187" y="246"/>
                  <a:pt x="185" y="245"/>
                  <a:pt x="184" y="244"/>
                </a:cubicBezTo>
                <a:cubicBezTo>
                  <a:pt x="182" y="242"/>
                  <a:pt x="181" y="238"/>
                  <a:pt x="181" y="234"/>
                </a:cubicBezTo>
                <a:cubicBezTo>
                  <a:pt x="181" y="229"/>
                  <a:pt x="184" y="227"/>
                  <a:pt x="186" y="226"/>
                </a:cubicBezTo>
                <a:cubicBezTo>
                  <a:pt x="268" y="182"/>
                  <a:pt x="268" y="182"/>
                  <a:pt x="268" y="182"/>
                </a:cubicBezTo>
                <a:cubicBezTo>
                  <a:pt x="338" y="202"/>
                  <a:pt x="338" y="202"/>
                  <a:pt x="338" y="202"/>
                </a:cubicBezTo>
                <a:cubicBezTo>
                  <a:pt x="339" y="202"/>
                  <a:pt x="340" y="202"/>
                  <a:pt x="341" y="202"/>
                </a:cubicBezTo>
                <a:close/>
              </a:path>
            </a:pathLst>
          </a:custGeom>
          <a:solidFill>
            <a:srgbClr val="009A44"/>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3" name="Freeform 859"/>
          <p:cNvSpPr>
            <a:spLocks noChangeAspect="1" noEditPoints="1"/>
          </p:cNvSpPr>
          <p:nvPr/>
        </p:nvSpPr>
        <p:spPr bwMode="auto">
          <a:xfrm>
            <a:off x="8733458" y="1899659"/>
            <a:ext cx="1440000" cy="1440000"/>
          </a:xfrm>
          <a:custGeom>
            <a:avLst/>
            <a:gdLst>
              <a:gd name="T0" fmla="*/ 298 w 512"/>
              <a:gd name="T1" fmla="*/ 166 h 512"/>
              <a:gd name="T2" fmla="*/ 166 w 512"/>
              <a:gd name="T3" fmla="*/ 299 h 512"/>
              <a:gd name="T4" fmla="*/ 137 w 512"/>
              <a:gd name="T5" fmla="*/ 165 h 512"/>
              <a:gd name="T6" fmla="*/ 256 w 512"/>
              <a:gd name="T7" fmla="*/ 142 h 512"/>
              <a:gd name="T8" fmla="*/ 298 w 512"/>
              <a:gd name="T9" fmla="*/ 166 h 512"/>
              <a:gd name="T10" fmla="*/ 323 w 512"/>
              <a:gd name="T11" fmla="*/ 171 h 512"/>
              <a:gd name="T12" fmla="*/ 177 w 512"/>
              <a:gd name="T13" fmla="*/ 317 h 512"/>
              <a:gd name="T14" fmla="*/ 187 w 512"/>
              <a:gd name="T15" fmla="*/ 331 h 512"/>
              <a:gd name="T16" fmla="*/ 347 w 512"/>
              <a:gd name="T17" fmla="*/ 171 h 512"/>
              <a:gd name="T18" fmla="*/ 323 w 512"/>
              <a:gd name="T19" fmla="*/ 171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394 w 512"/>
              <a:gd name="T31" fmla="*/ 148 h 512"/>
              <a:gd name="T32" fmla="*/ 388 w 512"/>
              <a:gd name="T33" fmla="*/ 139 h 512"/>
              <a:gd name="T34" fmla="*/ 378 w 512"/>
              <a:gd name="T35" fmla="*/ 140 h 512"/>
              <a:gd name="T36" fmla="*/ 263 w 512"/>
              <a:gd name="T37" fmla="*/ 120 h 512"/>
              <a:gd name="T38" fmla="*/ 248 w 512"/>
              <a:gd name="T39" fmla="*/ 120 h 512"/>
              <a:gd name="T40" fmla="*/ 133 w 512"/>
              <a:gd name="T41" fmla="*/ 140 h 512"/>
              <a:gd name="T42" fmla="*/ 123 w 512"/>
              <a:gd name="T43" fmla="*/ 139 h 512"/>
              <a:gd name="T44" fmla="*/ 117 w 512"/>
              <a:gd name="T45" fmla="*/ 148 h 512"/>
              <a:gd name="T46" fmla="*/ 251 w 512"/>
              <a:gd name="T47" fmla="*/ 414 h 512"/>
              <a:gd name="T48" fmla="*/ 252 w 512"/>
              <a:gd name="T49" fmla="*/ 415 h 512"/>
              <a:gd name="T50" fmla="*/ 253 w 512"/>
              <a:gd name="T51" fmla="*/ 415 h 512"/>
              <a:gd name="T52" fmla="*/ 256 w 512"/>
              <a:gd name="T53" fmla="*/ 416 h 512"/>
              <a:gd name="T54" fmla="*/ 256 w 512"/>
              <a:gd name="T55" fmla="*/ 416 h 512"/>
              <a:gd name="T56" fmla="*/ 256 w 512"/>
              <a:gd name="T57" fmla="*/ 416 h 512"/>
              <a:gd name="T58" fmla="*/ 258 w 512"/>
              <a:gd name="T59" fmla="*/ 415 h 512"/>
              <a:gd name="T60" fmla="*/ 259 w 512"/>
              <a:gd name="T61" fmla="*/ 415 h 512"/>
              <a:gd name="T62" fmla="*/ 261 w 512"/>
              <a:gd name="T63" fmla="*/ 414 h 512"/>
              <a:gd name="T64" fmla="*/ 394 w 512"/>
              <a:gd name="T65" fmla="*/ 148 h 512"/>
              <a:gd name="T66" fmla="*/ 201 w 512"/>
              <a:gd name="T67" fmla="*/ 347 h 512"/>
              <a:gd name="T68" fmla="*/ 256 w 512"/>
              <a:gd name="T69" fmla="*/ 393 h 512"/>
              <a:gd name="T70" fmla="*/ 375 w 512"/>
              <a:gd name="T71" fmla="*/ 173 h 512"/>
              <a:gd name="T72" fmla="*/ 201 w 512"/>
              <a:gd name="T73" fmla="*/ 34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98" y="166"/>
                </a:moveTo>
                <a:cubicBezTo>
                  <a:pt x="166" y="299"/>
                  <a:pt x="166" y="299"/>
                  <a:pt x="166" y="299"/>
                </a:cubicBezTo>
                <a:cubicBezTo>
                  <a:pt x="146" y="264"/>
                  <a:pt x="133" y="220"/>
                  <a:pt x="137" y="165"/>
                </a:cubicBezTo>
                <a:cubicBezTo>
                  <a:pt x="161" y="173"/>
                  <a:pt x="210" y="182"/>
                  <a:pt x="256" y="142"/>
                </a:cubicBezTo>
                <a:cubicBezTo>
                  <a:pt x="270" y="154"/>
                  <a:pt x="284" y="162"/>
                  <a:pt x="298" y="166"/>
                </a:cubicBezTo>
                <a:close/>
                <a:moveTo>
                  <a:pt x="323" y="171"/>
                </a:moveTo>
                <a:cubicBezTo>
                  <a:pt x="177" y="317"/>
                  <a:pt x="177" y="317"/>
                  <a:pt x="177" y="317"/>
                </a:cubicBezTo>
                <a:cubicBezTo>
                  <a:pt x="180" y="322"/>
                  <a:pt x="184" y="326"/>
                  <a:pt x="187" y="331"/>
                </a:cubicBezTo>
                <a:cubicBezTo>
                  <a:pt x="347" y="171"/>
                  <a:pt x="347" y="171"/>
                  <a:pt x="347" y="171"/>
                </a:cubicBezTo>
                <a:cubicBezTo>
                  <a:pt x="339" y="172"/>
                  <a:pt x="331" y="172"/>
                  <a:pt x="323" y="171"/>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4" y="148"/>
                </a:moveTo>
                <a:cubicBezTo>
                  <a:pt x="394" y="144"/>
                  <a:pt x="392" y="141"/>
                  <a:pt x="388" y="139"/>
                </a:cubicBezTo>
                <a:cubicBezTo>
                  <a:pt x="385" y="138"/>
                  <a:pt x="381" y="138"/>
                  <a:pt x="378" y="140"/>
                </a:cubicBezTo>
                <a:cubicBezTo>
                  <a:pt x="378" y="140"/>
                  <a:pt x="317" y="174"/>
                  <a:pt x="263" y="120"/>
                </a:cubicBezTo>
                <a:cubicBezTo>
                  <a:pt x="259" y="116"/>
                  <a:pt x="252" y="116"/>
                  <a:pt x="248" y="120"/>
                </a:cubicBezTo>
                <a:cubicBezTo>
                  <a:pt x="195" y="174"/>
                  <a:pt x="135" y="141"/>
                  <a:pt x="133" y="140"/>
                </a:cubicBezTo>
                <a:cubicBezTo>
                  <a:pt x="130" y="138"/>
                  <a:pt x="126" y="138"/>
                  <a:pt x="123" y="139"/>
                </a:cubicBezTo>
                <a:cubicBezTo>
                  <a:pt x="120" y="141"/>
                  <a:pt x="117" y="144"/>
                  <a:pt x="117" y="148"/>
                </a:cubicBezTo>
                <a:cubicBezTo>
                  <a:pt x="95" y="332"/>
                  <a:pt x="249" y="414"/>
                  <a:pt x="251" y="414"/>
                </a:cubicBezTo>
                <a:cubicBezTo>
                  <a:pt x="251" y="415"/>
                  <a:pt x="252" y="415"/>
                  <a:pt x="252" y="415"/>
                </a:cubicBezTo>
                <a:cubicBezTo>
                  <a:pt x="252" y="415"/>
                  <a:pt x="253" y="415"/>
                  <a:pt x="253" y="415"/>
                </a:cubicBezTo>
                <a:cubicBezTo>
                  <a:pt x="254" y="416"/>
                  <a:pt x="255" y="416"/>
                  <a:pt x="256" y="416"/>
                </a:cubicBezTo>
                <a:cubicBezTo>
                  <a:pt x="256" y="416"/>
                  <a:pt x="256" y="416"/>
                  <a:pt x="256" y="416"/>
                </a:cubicBezTo>
                <a:cubicBezTo>
                  <a:pt x="256" y="416"/>
                  <a:pt x="256" y="416"/>
                  <a:pt x="256" y="416"/>
                </a:cubicBezTo>
                <a:cubicBezTo>
                  <a:pt x="257" y="416"/>
                  <a:pt x="257" y="416"/>
                  <a:pt x="258" y="415"/>
                </a:cubicBezTo>
                <a:cubicBezTo>
                  <a:pt x="259" y="415"/>
                  <a:pt x="259" y="415"/>
                  <a:pt x="259" y="415"/>
                </a:cubicBezTo>
                <a:cubicBezTo>
                  <a:pt x="260" y="415"/>
                  <a:pt x="260" y="415"/>
                  <a:pt x="261" y="414"/>
                </a:cubicBezTo>
                <a:cubicBezTo>
                  <a:pt x="262" y="414"/>
                  <a:pt x="416" y="332"/>
                  <a:pt x="394" y="148"/>
                </a:cubicBezTo>
                <a:close/>
                <a:moveTo>
                  <a:pt x="201" y="347"/>
                </a:moveTo>
                <a:cubicBezTo>
                  <a:pt x="224" y="372"/>
                  <a:pt x="246" y="387"/>
                  <a:pt x="256" y="393"/>
                </a:cubicBezTo>
                <a:cubicBezTo>
                  <a:pt x="280" y="379"/>
                  <a:pt x="380" y="311"/>
                  <a:pt x="375" y="173"/>
                </a:cubicBezTo>
                <a:lnTo>
                  <a:pt x="201" y="347"/>
                </a:lnTo>
                <a:close/>
              </a:path>
            </a:pathLst>
          </a:custGeom>
          <a:solidFill>
            <a:srgbClr val="046A38"/>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4" name="Freeform 370"/>
          <p:cNvSpPr>
            <a:spLocks noChangeAspect="1" noEditPoints="1"/>
          </p:cNvSpPr>
          <p:nvPr/>
        </p:nvSpPr>
        <p:spPr bwMode="auto">
          <a:xfrm>
            <a:off x="5027031" y="4247743"/>
            <a:ext cx="1440000" cy="1440000"/>
          </a:xfrm>
          <a:custGeom>
            <a:avLst/>
            <a:gdLst>
              <a:gd name="T0" fmla="*/ 371 w 512"/>
              <a:gd name="T1" fmla="*/ 202 h 512"/>
              <a:gd name="T2" fmla="*/ 309 w 512"/>
              <a:gd name="T3" fmla="*/ 202 h 512"/>
              <a:gd name="T4" fmla="*/ 309 w 512"/>
              <a:gd name="T5" fmla="*/ 140 h 512"/>
              <a:gd name="T6" fmla="*/ 371 w 512"/>
              <a:gd name="T7" fmla="*/ 202 h 512"/>
              <a:gd name="T8" fmla="*/ 245 w 512"/>
              <a:gd name="T9" fmla="*/ 256 h 512"/>
              <a:gd name="T10" fmla="*/ 245 w 512"/>
              <a:gd name="T11" fmla="*/ 150 h 512"/>
              <a:gd name="T12" fmla="*/ 149 w 512"/>
              <a:gd name="T13" fmla="*/ 256 h 512"/>
              <a:gd name="T14" fmla="*/ 256 w 512"/>
              <a:gd name="T15" fmla="*/ 362 h 512"/>
              <a:gd name="T16" fmla="*/ 362 w 512"/>
              <a:gd name="T17" fmla="*/ 266 h 512"/>
              <a:gd name="T18" fmla="*/ 256 w 512"/>
              <a:gd name="T19" fmla="*/ 266 h 512"/>
              <a:gd name="T20" fmla="*/ 245 w 512"/>
              <a:gd name="T21" fmla="*/ 256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384 w 512"/>
              <a:gd name="T33" fmla="*/ 256 h 512"/>
              <a:gd name="T34" fmla="*/ 373 w 512"/>
              <a:gd name="T35" fmla="*/ 245 h 512"/>
              <a:gd name="T36" fmla="*/ 266 w 512"/>
              <a:gd name="T37" fmla="*/ 245 h 512"/>
              <a:gd name="T38" fmla="*/ 266 w 512"/>
              <a:gd name="T39" fmla="*/ 138 h 512"/>
              <a:gd name="T40" fmla="*/ 256 w 512"/>
              <a:gd name="T41" fmla="*/ 128 h 512"/>
              <a:gd name="T42" fmla="*/ 128 w 512"/>
              <a:gd name="T43" fmla="*/ 256 h 512"/>
              <a:gd name="T44" fmla="*/ 256 w 512"/>
              <a:gd name="T45" fmla="*/ 384 h 512"/>
              <a:gd name="T46" fmla="*/ 384 w 512"/>
              <a:gd name="T47" fmla="*/ 256 h 512"/>
              <a:gd name="T48" fmla="*/ 397 w 512"/>
              <a:gd name="T49" fmla="*/ 210 h 512"/>
              <a:gd name="T50" fmla="*/ 302 w 512"/>
              <a:gd name="T51" fmla="*/ 115 h 512"/>
              <a:gd name="T52" fmla="*/ 292 w 512"/>
              <a:gd name="T53" fmla="*/ 116 h 512"/>
              <a:gd name="T54" fmla="*/ 288 w 512"/>
              <a:gd name="T55" fmla="*/ 125 h 512"/>
              <a:gd name="T56" fmla="*/ 288 w 512"/>
              <a:gd name="T57" fmla="*/ 213 h 512"/>
              <a:gd name="T58" fmla="*/ 298 w 512"/>
              <a:gd name="T59" fmla="*/ 224 h 512"/>
              <a:gd name="T60" fmla="*/ 386 w 512"/>
              <a:gd name="T61" fmla="*/ 224 h 512"/>
              <a:gd name="T62" fmla="*/ 395 w 512"/>
              <a:gd name="T63" fmla="*/ 219 h 512"/>
              <a:gd name="T64" fmla="*/ 397 w 512"/>
              <a:gd name="T65" fmla="*/ 21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371" y="202"/>
                </a:moveTo>
                <a:cubicBezTo>
                  <a:pt x="309" y="202"/>
                  <a:pt x="309" y="202"/>
                  <a:pt x="309" y="202"/>
                </a:cubicBezTo>
                <a:cubicBezTo>
                  <a:pt x="309" y="140"/>
                  <a:pt x="309" y="140"/>
                  <a:pt x="309" y="140"/>
                </a:cubicBezTo>
                <a:cubicBezTo>
                  <a:pt x="336" y="153"/>
                  <a:pt x="358" y="175"/>
                  <a:pt x="371" y="202"/>
                </a:cubicBezTo>
                <a:close/>
                <a:moveTo>
                  <a:pt x="245" y="256"/>
                </a:moveTo>
                <a:cubicBezTo>
                  <a:pt x="245" y="150"/>
                  <a:pt x="245" y="150"/>
                  <a:pt x="245" y="150"/>
                </a:cubicBezTo>
                <a:cubicBezTo>
                  <a:pt x="191" y="155"/>
                  <a:pt x="149" y="200"/>
                  <a:pt x="149" y="256"/>
                </a:cubicBezTo>
                <a:cubicBezTo>
                  <a:pt x="149" y="314"/>
                  <a:pt x="197" y="362"/>
                  <a:pt x="256" y="362"/>
                </a:cubicBezTo>
                <a:cubicBezTo>
                  <a:pt x="311" y="362"/>
                  <a:pt x="356" y="320"/>
                  <a:pt x="362" y="266"/>
                </a:cubicBezTo>
                <a:cubicBezTo>
                  <a:pt x="256" y="266"/>
                  <a:pt x="256" y="266"/>
                  <a:pt x="256" y="266"/>
                </a:cubicBezTo>
                <a:cubicBezTo>
                  <a:pt x="250" y="266"/>
                  <a:pt x="245" y="262"/>
                  <a:pt x="245"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56"/>
                </a:moveTo>
                <a:cubicBezTo>
                  <a:pt x="384" y="250"/>
                  <a:pt x="379" y="245"/>
                  <a:pt x="373" y="245"/>
                </a:cubicBezTo>
                <a:cubicBezTo>
                  <a:pt x="266" y="245"/>
                  <a:pt x="266" y="245"/>
                  <a:pt x="266" y="245"/>
                </a:cubicBezTo>
                <a:cubicBezTo>
                  <a:pt x="266" y="138"/>
                  <a:pt x="266" y="138"/>
                  <a:pt x="266" y="138"/>
                </a:cubicBezTo>
                <a:cubicBezTo>
                  <a:pt x="266" y="132"/>
                  <a:pt x="262" y="128"/>
                  <a:pt x="256" y="128"/>
                </a:cubicBezTo>
                <a:cubicBezTo>
                  <a:pt x="185" y="128"/>
                  <a:pt x="128" y="185"/>
                  <a:pt x="128" y="256"/>
                </a:cubicBezTo>
                <a:cubicBezTo>
                  <a:pt x="128" y="326"/>
                  <a:pt x="185" y="384"/>
                  <a:pt x="256" y="384"/>
                </a:cubicBezTo>
                <a:cubicBezTo>
                  <a:pt x="326" y="384"/>
                  <a:pt x="384" y="326"/>
                  <a:pt x="384" y="256"/>
                </a:cubicBezTo>
                <a:close/>
                <a:moveTo>
                  <a:pt x="397" y="210"/>
                </a:moveTo>
                <a:cubicBezTo>
                  <a:pt x="382" y="165"/>
                  <a:pt x="347" y="129"/>
                  <a:pt x="302" y="115"/>
                </a:cubicBezTo>
                <a:cubicBezTo>
                  <a:pt x="298" y="114"/>
                  <a:pt x="295" y="114"/>
                  <a:pt x="292" y="116"/>
                </a:cubicBezTo>
                <a:cubicBezTo>
                  <a:pt x="289" y="118"/>
                  <a:pt x="288" y="122"/>
                  <a:pt x="288" y="125"/>
                </a:cubicBezTo>
                <a:cubicBezTo>
                  <a:pt x="288" y="213"/>
                  <a:pt x="288" y="213"/>
                  <a:pt x="288" y="213"/>
                </a:cubicBezTo>
                <a:cubicBezTo>
                  <a:pt x="288" y="219"/>
                  <a:pt x="292" y="224"/>
                  <a:pt x="298" y="224"/>
                </a:cubicBezTo>
                <a:cubicBezTo>
                  <a:pt x="386" y="224"/>
                  <a:pt x="386" y="224"/>
                  <a:pt x="386" y="224"/>
                </a:cubicBezTo>
                <a:cubicBezTo>
                  <a:pt x="390" y="224"/>
                  <a:pt x="393" y="222"/>
                  <a:pt x="395" y="219"/>
                </a:cubicBezTo>
                <a:cubicBezTo>
                  <a:pt x="397" y="217"/>
                  <a:pt x="398" y="213"/>
                  <a:pt x="397" y="210"/>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5" name="Freeform 346"/>
          <p:cNvSpPr>
            <a:spLocks noChangeAspect="1" noEditPoints="1"/>
          </p:cNvSpPr>
          <p:nvPr/>
        </p:nvSpPr>
        <p:spPr bwMode="auto">
          <a:xfrm>
            <a:off x="8733458" y="4222136"/>
            <a:ext cx="1440000" cy="1440000"/>
          </a:xfrm>
          <a:custGeom>
            <a:avLst/>
            <a:gdLst>
              <a:gd name="T0" fmla="*/ 277 w 512"/>
              <a:gd name="T1" fmla="*/ 394 h 512"/>
              <a:gd name="T2" fmla="*/ 149 w 512"/>
              <a:gd name="T3" fmla="*/ 202 h 512"/>
              <a:gd name="T4" fmla="*/ 170 w 512"/>
              <a:gd name="T5" fmla="*/ 224 h 512"/>
              <a:gd name="T6" fmla="*/ 266 w 512"/>
              <a:gd name="T7" fmla="*/ 234 h 512"/>
              <a:gd name="T8" fmla="*/ 170 w 512"/>
              <a:gd name="T9" fmla="*/ 245 h 512"/>
              <a:gd name="T10" fmla="*/ 170 w 512"/>
              <a:gd name="T11" fmla="*/ 224 h 512"/>
              <a:gd name="T12" fmla="*/ 256 w 512"/>
              <a:gd name="T13" fmla="*/ 266 h 512"/>
              <a:gd name="T14" fmla="*/ 256 w 512"/>
              <a:gd name="T15" fmla="*/ 288 h 512"/>
              <a:gd name="T16" fmla="*/ 160 w 512"/>
              <a:gd name="T17" fmla="*/ 277 h 512"/>
              <a:gd name="T18" fmla="*/ 170 w 512"/>
              <a:gd name="T19" fmla="*/ 309 h 512"/>
              <a:gd name="T20" fmla="*/ 266 w 512"/>
              <a:gd name="T21" fmla="*/ 320 h 512"/>
              <a:gd name="T22" fmla="*/ 170 w 512"/>
              <a:gd name="T23" fmla="*/ 330 h 512"/>
              <a:gd name="T24" fmla="*/ 170 w 512"/>
              <a:gd name="T25" fmla="*/ 309 h 512"/>
              <a:gd name="T26" fmla="*/ 256 w 512"/>
              <a:gd name="T27" fmla="*/ 352 h 512"/>
              <a:gd name="T28" fmla="*/ 256 w 512"/>
              <a:gd name="T29" fmla="*/ 373 h 512"/>
              <a:gd name="T30" fmla="*/ 160 w 512"/>
              <a:gd name="T31" fmla="*/ 362 h 512"/>
              <a:gd name="T32" fmla="*/ 256 w 512"/>
              <a:gd name="T33" fmla="*/ 0 h 512"/>
              <a:gd name="T34" fmla="*/ 256 w 512"/>
              <a:gd name="T35" fmla="*/ 512 h 512"/>
              <a:gd name="T36" fmla="*/ 256 w 512"/>
              <a:gd name="T37" fmla="*/ 0 h 512"/>
              <a:gd name="T38" fmla="*/ 288 w 512"/>
              <a:gd name="T39" fmla="*/ 416 h 512"/>
              <a:gd name="T40" fmla="*/ 128 w 512"/>
              <a:gd name="T41" fmla="*/ 405 h 512"/>
              <a:gd name="T42" fmla="*/ 138 w 512"/>
              <a:gd name="T43" fmla="*/ 181 h 512"/>
              <a:gd name="T44" fmla="*/ 298 w 512"/>
              <a:gd name="T45" fmla="*/ 192 h 512"/>
              <a:gd name="T46" fmla="*/ 341 w 512"/>
              <a:gd name="T47" fmla="*/ 362 h 512"/>
              <a:gd name="T48" fmla="*/ 320 w 512"/>
              <a:gd name="T49" fmla="*/ 362 h 512"/>
              <a:gd name="T50" fmla="*/ 181 w 512"/>
              <a:gd name="T51" fmla="*/ 160 h 512"/>
              <a:gd name="T52" fmla="*/ 181 w 512"/>
              <a:gd name="T53" fmla="*/ 138 h 512"/>
              <a:gd name="T54" fmla="*/ 341 w 512"/>
              <a:gd name="T55" fmla="*/ 149 h 512"/>
              <a:gd name="T56" fmla="*/ 384 w 512"/>
              <a:gd name="T57" fmla="*/ 320 h 512"/>
              <a:gd name="T58" fmla="*/ 362 w 512"/>
              <a:gd name="T59" fmla="*/ 320 h 512"/>
              <a:gd name="T60" fmla="*/ 224 w 512"/>
              <a:gd name="T61" fmla="*/ 117 h 512"/>
              <a:gd name="T62" fmla="*/ 224 w 512"/>
              <a:gd name="T63" fmla="*/ 96 h 512"/>
              <a:gd name="T64" fmla="*/ 384 w 512"/>
              <a:gd name="T65" fmla="*/ 10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149" y="394"/>
                </a:moveTo>
                <a:cubicBezTo>
                  <a:pt x="277" y="394"/>
                  <a:pt x="277" y="394"/>
                  <a:pt x="277" y="394"/>
                </a:cubicBezTo>
                <a:cubicBezTo>
                  <a:pt x="277" y="202"/>
                  <a:pt x="277" y="202"/>
                  <a:pt x="277" y="202"/>
                </a:cubicBezTo>
                <a:cubicBezTo>
                  <a:pt x="149" y="202"/>
                  <a:pt x="149" y="202"/>
                  <a:pt x="149" y="202"/>
                </a:cubicBezTo>
                <a:lnTo>
                  <a:pt x="149" y="394"/>
                </a:lnTo>
                <a:close/>
                <a:moveTo>
                  <a:pt x="170" y="224"/>
                </a:moveTo>
                <a:cubicBezTo>
                  <a:pt x="256" y="224"/>
                  <a:pt x="256" y="224"/>
                  <a:pt x="256" y="224"/>
                </a:cubicBezTo>
                <a:cubicBezTo>
                  <a:pt x="262" y="224"/>
                  <a:pt x="266" y="228"/>
                  <a:pt x="266" y="234"/>
                </a:cubicBezTo>
                <a:cubicBezTo>
                  <a:pt x="266" y="240"/>
                  <a:pt x="262" y="245"/>
                  <a:pt x="256" y="245"/>
                </a:cubicBezTo>
                <a:cubicBezTo>
                  <a:pt x="170" y="245"/>
                  <a:pt x="170" y="245"/>
                  <a:pt x="170" y="245"/>
                </a:cubicBezTo>
                <a:cubicBezTo>
                  <a:pt x="164" y="245"/>
                  <a:pt x="160" y="240"/>
                  <a:pt x="160" y="234"/>
                </a:cubicBezTo>
                <a:cubicBezTo>
                  <a:pt x="160" y="228"/>
                  <a:pt x="164" y="224"/>
                  <a:pt x="170" y="224"/>
                </a:cubicBezTo>
                <a:close/>
                <a:moveTo>
                  <a:pt x="170" y="266"/>
                </a:moveTo>
                <a:cubicBezTo>
                  <a:pt x="256" y="266"/>
                  <a:pt x="256" y="266"/>
                  <a:pt x="256" y="266"/>
                </a:cubicBezTo>
                <a:cubicBezTo>
                  <a:pt x="262" y="266"/>
                  <a:pt x="266" y="271"/>
                  <a:pt x="266" y="277"/>
                </a:cubicBezTo>
                <a:cubicBezTo>
                  <a:pt x="266" y="283"/>
                  <a:pt x="262" y="288"/>
                  <a:pt x="256" y="288"/>
                </a:cubicBezTo>
                <a:cubicBezTo>
                  <a:pt x="170" y="288"/>
                  <a:pt x="170" y="288"/>
                  <a:pt x="170" y="288"/>
                </a:cubicBezTo>
                <a:cubicBezTo>
                  <a:pt x="164" y="288"/>
                  <a:pt x="160" y="283"/>
                  <a:pt x="160" y="277"/>
                </a:cubicBezTo>
                <a:cubicBezTo>
                  <a:pt x="160" y="271"/>
                  <a:pt x="164" y="266"/>
                  <a:pt x="170" y="266"/>
                </a:cubicBezTo>
                <a:close/>
                <a:moveTo>
                  <a:pt x="170" y="309"/>
                </a:moveTo>
                <a:cubicBezTo>
                  <a:pt x="256" y="309"/>
                  <a:pt x="256" y="309"/>
                  <a:pt x="256" y="309"/>
                </a:cubicBezTo>
                <a:cubicBezTo>
                  <a:pt x="262" y="309"/>
                  <a:pt x="266" y="314"/>
                  <a:pt x="266" y="320"/>
                </a:cubicBezTo>
                <a:cubicBezTo>
                  <a:pt x="266" y="326"/>
                  <a:pt x="262" y="330"/>
                  <a:pt x="256" y="330"/>
                </a:cubicBezTo>
                <a:cubicBezTo>
                  <a:pt x="170" y="330"/>
                  <a:pt x="170" y="330"/>
                  <a:pt x="170" y="330"/>
                </a:cubicBezTo>
                <a:cubicBezTo>
                  <a:pt x="164" y="330"/>
                  <a:pt x="160" y="326"/>
                  <a:pt x="160" y="320"/>
                </a:cubicBezTo>
                <a:cubicBezTo>
                  <a:pt x="160" y="314"/>
                  <a:pt x="164" y="309"/>
                  <a:pt x="170" y="309"/>
                </a:cubicBezTo>
                <a:close/>
                <a:moveTo>
                  <a:pt x="170" y="352"/>
                </a:moveTo>
                <a:cubicBezTo>
                  <a:pt x="256" y="352"/>
                  <a:pt x="256" y="352"/>
                  <a:pt x="256" y="352"/>
                </a:cubicBezTo>
                <a:cubicBezTo>
                  <a:pt x="262" y="352"/>
                  <a:pt x="266" y="356"/>
                  <a:pt x="266" y="362"/>
                </a:cubicBezTo>
                <a:cubicBezTo>
                  <a:pt x="266" y="368"/>
                  <a:pt x="262" y="373"/>
                  <a:pt x="256" y="373"/>
                </a:cubicBezTo>
                <a:cubicBezTo>
                  <a:pt x="170" y="373"/>
                  <a:pt x="170" y="373"/>
                  <a:pt x="170" y="373"/>
                </a:cubicBezTo>
                <a:cubicBezTo>
                  <a:pt x="164" y="373"/>
                  <a:pt x="160" y="368"/>
                  <a:pt x="160" y="362"/>
                </a:cubicBezTo>
                <a:cubicBezTo>
                  <a:pt x="160" y="356"/>
                  <a:pt x="164" y="352"/>
                  <a:pt x="170" y="352"/>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98" y="405"/>
                </a:moveTo>
                <a:cubicBezTo>
                  <a:pt x="298" y="411"/>
                  <a:pt x="294" y="416"/>
                  <a:pt x="288" y="416"/>
                </a:cubicBezTo>
                <a:cubicBezTo>
                  <a:pt x="138" y="416"/>
                  <a:pt x="138" y="416"/>
                  <a:pt x="138" y="416"/>
                </a:cubicBezTo>
                <a:cubicBezTo>
                  <a:pt x="132" y="416"/>
                  <a:pt x="128" y="411"/>
                  <a:pt x="128" y="405"/>
                </a:cubicBezTo>
                <a:cubicBezTo>
                  <a:pt x="128" y="192"/>
                  <a:pt x="128" y="192"/>
                  <a:pt x="128" y="192"/>
                </a:cubicBezTo>
                <a:cubicBezTo>
                  <a:pt x="128" y="186"/>
                  <a:pt x="132" y="181"/>
                  <a:pt x="138" y="181"/>
                </a:cubicBezTo>
                <a:cubicBezTo>
                  <a:pt x="288" y="181"/>
                  <a:pt x="288" y="181"/>
                  <a:pt x="288" y="181"/>
                </a:cubicBezTo>
                <a:cubicBezTo>
                  <a:pt x="294" y="181"/>
                  <a:pt x="298" y="186"/>
                  <a:pt x="298" y="192"/>
                </a:cubicBezTo>
                <a:lnTo>
                  <a:pt x="298" y="405"/>
                </a:lnTo>
                <a:close/>
                <a:moveTo>
                  <a:pt x="341" y="362"/>
                </a:moveTo>
                <a:cubicBezTo>
                  <a:pt x="341" y="368"/>
                  <a:pt x="336" y="373"/>
                  <a:pt x="330" y="373"/>
                </a:cubicBezTo>
                <a:cubicBezTo>
                  <a:pt x="324" y="373"/>
                  <a:pt x="320" y="368"/>
                  <a:pt x="320" y="362"/>
                </a:cubicBezTo>
                <a:cubicBezTo>
                  <a:pt x="320" y="160"/>
                  <a:pt x="320" y="160"/>
                  <a:pt x="320" y="160"/>
                </a:cubicBezTo>
                <a:cubicBezTo>
                  <a:pt x="181" y="160"/>
                  <a:pt x="181" y="160"/>
                  <a:pt x="181" y="160"/>
                </a:cubicBezTo>
                <a:cubicBezTo>
                  <a:pt x="175" y="160"/>
                  <a:pt x="170" y="155"/>
                  <a:pt x="170" y="149"/>
                </a:cubicBezTo>
                <a:cubicBezTo>
                  <a:pt x="170" y="143"/>
                  <a:pt x="175" y="138"/>
                  <a:pt x="181" y="138"/>
                </a:cubicBezTo>
                <a:cubicBezTo>
                  <a:pt x="330" y="138"/>
                  <a:pt x="330" y="138"/>
                  <a:pt x="330" y="138"/>
                </a:cubicBezTo>
                <a:cubicBezTo>
                  <a:pt x="336" y="138"/>
                  <a:pt x="341" y="143"/>
                  <a:pt x="341" y="149"/>
                </a:cubicBezTo>
                <a:lnTo>
                  <a:pt x="341" y="362"/>
                </a:lnTo>
                <a:close/>
                <a:moveTo>
                  <a:pt x="384" y="320"/>
                </a:moveTo>
                <a:cubicBezTo>
                  <a:pt x="384" y="326"/>
                  <a:pt x="379" y="330"/>
                  <a:pt x="373" y="330"/>
                </a:cubicBezTo>
                <a:cubicBezTo>
                  <a:pt x="367" y="330"/>
                  <a:pt x="362" y="326"/>
                  <a:pt x="362" y="320"/>
                </a:cubicBezTo>
                <a:cubicBezTo>
                  <a:pt x="362" y="117"/>
                  <a:pt x="362" y="117"/>
                  <a:pt x="362" y="117"/>
                </a:cubicBezTo>
                <a:cubicBezTo>
                  <a:pt x="224" y="117"/>
                  <a:pt x="224" y="117"/>
                  <a:pt x="224" y="117"/>
                </a:cubicBezTo>
                <a:cubicBezTo>
                  <a:pt x="218" y="117"/>
                  <a:pt x="213" y="112"/>
                  <a:pt x="213" y="106"/>
                </a:cubicBezTo>
                <a:cubicBezTo>
                  <a:pt x="213" y="100"/>
                  <a:pt x="218" y="96"/>
                  <a:pt x="224" y="96"/>
                </a:cubicBezTo>
                <a:cubicBezTo>
                  <a:pt x="373" y="96"/>
                  <a:pt x="373" y="96"/>
                  <a:pt x="373" y="96"/>
                </a:cubicBezTo>
                <a:cubicBezTo>
                  <a:pt x="379" y="96"/>
                  <a:pt x="384" y="100"/>
                  <a:pt x="384" y="106"/>
                </a:cubicBezTo>
                <a:lnTo>
                  <a:pt x="384" y="320"/>
                </a:lnTo>
                <a:close/>
              </a:path>
            </a:pathLst>
          </a:custGeom>
          <a:solidFill>
            <a:srgbClr val="007680"/>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6" name="Freeform 723"/>
          <p:cNvSpPr>
            <a:spLocks noChangeAspect="1" noEditPoints="1"/>
          </p:cNvSpPr>
          <p:nvPr/>
        </p:nvSpPr>
        <p:spPr bwMode="auto">
          <a:xfrm>
            <a:off x="1320604" y="4247743"/>
            <a:ext cx="1440000" cy="1440000"/>
          </a:xfrm>
          <a:custGeom>
            <a:avLst/>
            <a:gdLst>
              <a:gd name="T0" fmla="*/ 248 w 512"/>
              <a:gd name="T1" fmla="*/ 263 h 512"/>
              <a:gd name="T2" fmla="*/ 263 w 512"/>
              <a:gd name="T3" fmla="*/ 263 h 512"/>
              <a:gd name="T4" fmla="*/ 288 w 512"/>
              <a:gd name="T5" fmla="*/ 256 h 512"/>
              <a:gd name="T6" fmla="*/ 224 w 512"/>
              <a:gd name="T7" fmla="*/ 256 h 512"/>
              <a:gd name="T8" fmla="*/ 269 w 512"/>
              <a:gd name="T9" fmla="*/ 227 h 512"/>
              <a:gd name="T10" fmla="*/ 331 w 512"/>
              <a:gd name="T11" fmla="*/ 196 h 512"/>
              <a:gd name="T12" fmla="*/ 256 w 512"/>
              <a:gd name="T13" fmla="*/ 352 h 512"/>
              <a:gd name="T14" fmla="*/ 256 w 512"/>
              <a:gd name="T15" fmla="*/ 160 h 512"/>
              <a:gd name="T16" fmla="*/ 331 w 512"/>
              <a:gd name="T17" fmla="*/ 166 h 512"/>
              <a:gd name="T18" fmla="*/ 138 w 512"/>
              <a:gd name="T19" fmla="*/ 256 h 512"/>
              <a:gd name="T20" fmla="*/ 373 w 512"/>
              <a:gd name="T21" fmla="*/ 256 h 512"/>
              <a:gd name="T22" fmla="*/ 331 w 512"/>
              <a:gd name="T23" fmla="*/ 196 h 512"/>
              <a:gd name="T24" fmla="*/ 181 w 512"/>
              <a:gd name="T25" fmla="*/ 256 h 512"/>
              <a:gd name="T26" fmla="*/ 330 w 512"/>
              <a:gd name="T27" fmla="*/ 256 h 512"/>
              <a:gd name="T28" fmla="*/ 300 w 512"/>
              <a:gd name="T29" fmla="*/ 226 h 512"/>
              <a:gd name="T30" fmla="*/ 256 w 512"/>
              <a:gd name="T31" fmla="*/ 309 h 512"/>
              <a:gd name="T32" fmla="*/ 256 w 512"/>
              <a:gd name="T33" fmla="*/ 202 h 512"/>
              <a:gd name="T34" fmla="*/ 300 w 512"/>
              <a:gd name="T35" fmla="*/ 196 h 512"/>
              <a:gd name="T36" fmla="*/ 512 w 512"/>
              <a:gd name="T37" fmla="*/ 256 h 512"/>
              <a:gd name="T38" fmla="*/ 0 w 512"/>
              <a:gd name="T39" fmla="*/ 256 h 512"/>
              <a:gd name="T40" fmla="*/ 512 w 512"/>
              <a:gd name="T41" fmla="*/ 256 h 512"/>
              <a:gd name="T42" fmla="*/ 394 w 512"/>
              <a:gd name="T43" fmla="*/ 138 h 512"/>
              <a:gd name="T44" fmla="*/ 373 w 512"/>
              <a:gd name="T45" fmla="*/ 117 h 512"/>
              <a:gd name="T46" fmla="*/ 352 w 512"/>
              <a:gd name="T47" fmla="*/ 117 h 512"/>
              <a:gd name="T48" fmla="*/ 346 w 512"/>
              <a:gd name="T49" fmla="*/ 150 h 512"/>
              <a:gd name="T50" fmla="*/ 117 w 512"/>
              <a:gd name="T51" fmla="*/ 256 h 512"/>
              <a:gd name="T52" fmla="*/ 141 w 512"/>
              <a:gd name="T53" fmla="*/ 376 h 512"/>
              <a:gd name="T54" fmla="*/ 149 w 512"/>
              <a:gd name="T55" fmla="*/ 394 h 512"/>
              <a:gd name="T56" fmla="*/ 178 w 512"/>
              <a:gd name="T57" fmla="*/ 370 h 512"/>
              <a:gd name="T58" fmla="*/ 334 w 512"/>
              <a:gd name="T59" fmla="*/ 370 h 512"/>
              <a:gd name="T60" fmla="*/ 362 w 512"/>
              <a:gd name="T61" fmla="*/ 394 h 512"/>
              <a:gd name="T62" fmla="*/ 370 w 512"/>
              <a:gd name="T63" fmla="*/ 376 h 512"/>
              <a:gd name="T64" fmla="*/ 394 w 512"/>
              <a:gd name="T65" fmla="*/ 256 h 512"/>
              <a:gd name="T66" fmla="*/ 367 w 512"/>
              <a:gd name="T67" fmla="*/ 160 h 512"/>
              <a:gd name="T68" fmla="*/ 405 w 512"/>
              <a:gd name="T69" fmla="*/ 14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48" y="248"/>
                </a:moveTo>
                <a:cubicBezTo>
                  <a:pt x="244" y="252"/>
                  <a:pt x="244" y="259"/>
                  <a:pt x="248" y="263"/>
                </a:cubicBezTo>
                <a:cubicBezTo>
                  <a:pt x="250" y="265"/>
                  <a:pt x="253" y="266"/>
                  <a:pt x="256" y="266"/>
                </a:cubicBezTo>
                <a:cubicBezTo>
                  <a:pt x="258" y="266"/>
                  <a:pt x="261" y="265"/>
                  <a:pt x="263" y="263"/>
                </a:cubicBezTo>
                <a:cubicBezTo>
                  <a:pt x="284" y="242"/>
                  <a:pt x="284" y="242"/>
                  <a:pt x="284" y="242"/>
                </a:cubicBezTo>
                <a:cubicBezTo>
                  <a:pt x="286" y="246"/>
                  <a:pt x="288" y="251"/>
                  <a:pt x="288" y="256"/>
                </a:cubicBezTo>
                <a:cubicBezTo>
                  <a:pt x="288" y="273"/>
                  <a:pt x="273" y="288"/>
                  <a:pt x="256" y="288"/>
                </a:cubicBezTo>
                <a:cubicBezTo>
                  <a:pt x="238" y="288"/>
                  <a:pt x="224" y="273"/>
                  <a:pt x="224" y="256"/>
                </a:cubicBezTo>
                <a:cubicBezTo>
                  <a:pt x="224" y="238"/>
                  <a:pt x="238" y="224"/>
                  <a:pt x="256" y="224"/>
                </a:cubicBezTo>
                <a:cubicBezTo>
                  <a:pt x="261" y="224"/>
                  <a:pt x="265" y="225"/>
                  <a:pt x="269" y="227"/>
                </a:cubicBezTo>
                <a:lnTo>
                  <a:pt x="248" y="248"/>
                </a:lnTo>
                <a:close/>
                <a:moveTo>
                  <a:pt x="331" y="196"/>
                </a:moveTo>
                <a:cubicBezTo>
                  <a:pt x="344" y="212"/>
                  <a:pt x="352" y="233"/>
                  <a:pt x="352" y="256"/>
                </a:cubicBezTo>
                <a:cubicBezTo>
                  <a:pt x="352" y="309"/>
                  <a:pt x="309" y="352"/>
                  <a:pt x="256" y="352"/>
                </a:cubicBezTo>
                <a:cubicBezTo>
                  <a:pt x="203" y="352"/>
                  <a:pt x="160" y="309"/>
                  <a:pt x="160" y="256"/>
                </a:cubicBezTo>
                <a:cubicBezTo>
                  <a:pt x="160" y="203"/>
                  <a:pt x="203" y="160"/>
                  <a:pt x="256" y="160"/>
                </a:cubicBezTo>
                <a:cubicBezTo>
                  <a:pt x="278" y="160"/>
                  <a:pt x="299" y="168"/>
                  <a:pt x="316" y="181"/>
                </a:cubicBezTo>
                <a:cubicBezTo>
                  <a:pt x="331" y="166"/>
                  <a:pt x="331" y="166"/>
                  <a:pt x="331" y="166"/>
                </a:cubicBezTo>
                <a:cubicBezTo>
                  <a:pt x="310" y="149"/>
                  <a:pt x="284" y="138"/>
                  <a:pt x="256" y="138"/>
                </a:cubicBezTo>
                <a:cubicBezTo>
                  <a:pt x="191" y="138"/>
                  <a:pt x="138" y="191"/>
                  <a:pt x="138" y="256"/>
                </a:cubicBezTo>
                <a:cubicBezTo>
                  <a:pt x="138" y="320"/>
                  <a:pt x="191" y="373"/>
                  <a:pt x="256" y="373"/>
                </a:cubicBezTo>
                <a:cubicBezTo>
                  <a:pt x="320" y="373"/>
                  <a:pt x="373" y="320"/>
                  <a:pt x="373" y="256"/>
                </a:cubicBezTo>
                <a:cubicBezTo>
                  <a:pt x="373" y="227"/>
                  <a:pt x="363" y="201"/>
                  <a:pt x="346" y="181"/>
                </a:cubicBezTo>
                <a:lnTo>
                  <a:pt x="331" y="196"/>
                </a:lnTo>
                <a:close/>
                <a:moveTo>
                  <a:pt x="256" y="181"/>
                </a:moveTo>
                <a:cubicBezTo>
                  <a:pt x="214" y="181"/>
                  <a:pt x="181" y="214"/>
                  <a:pt x="181" y="256"/>
                </a:cubicBezTo>
                <a:cubicBezTo>
                  <a:pt x="181" y="297"/>
                  <a:pt x="214" y="330"/>
                  <a:pt x="256" y="330"/>
                </a:cubicBezTo>
                <a:cubicBezTo>
                  <a:pt x="297" y="330"/>
                  <a:pt x="330" y="297"/>
                  <a:pt x="330" y="256"/>
                </a:cubicBezTo>
                <a:cubicBezTo>
                  <a:pt x="330" y="239"/>
                  <a:pt x="325" y="224"/>
                  <a:pt x="315" y="211"/>
                </a:cubicBezTo>
                <a:cubicBezTo>
                  <a:pt x="300" y="226"/>
                  <a:pt x="300" y="226"/>
                  <a:pt x="300" y="226"/>
                </a:cubicBezTo>
                <a:cubicBezTo>
                  <a:pt x="306" y="235"/>
                  <a:pt x="309" y="245"/>
                  <a:pt x="309" y="256"/>
                </a:cubicBezTo>
                <a:cubicBezTo>
                  <a:pt x="309" y="285"/>
                  <a:pt x="285" y="309"/>
                  <a:pt x="256" y="309"/>
                </a:cubicBezTo>
                <a:cubicBezTo>
                  <a:pt x="226" y="309"/>
                  <a:pt x="202" y="285"/>
                  <a:pt x="202" y="256"/>
                </a:cubicBezTo>
                <a:cubicBezTo>
                  <a:pt x="202" y="226"/>
                  <a:pt x="226" y="202"/>
                  <a:pt x="256" y="202"/>
                </a:cubicBezTo>
                <a:cubicBezTo>
                  <a:pt x="267" y="202"/>
                  <a:pt x="277" y="206"/>
                  <a:pt x="285" y="211"/>
                </a:cubicBezTo>
                <a:cubicBezTo>
                  <a:pt x="300" y="196"/>
                  <a:pt x="300" y="196"/>
                  <a:pt x="300" y="196"/>
                </a:cubicBezTo>
                <a:cubicBezTo>
                  <a:pt x="288" y="187"/>
                  <a:pt x="272" y="181"/>
                  <a:pt x="256" y="181"/>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05" y="149"/>
                </a:moveTo>
                <a:cubicBezTo>
                  <a:pt x="405" y="143"/>
                  <a:pt x="400" y="138"/>
                  <a:pt x="394" y="138"/>
                </a:cubicBezTo>
                <a:cubicBezTo>
                  <a:pt x="373" y="138"/>
                  <a:pt x="373" y="138"/>
                  <a:pt x="373" y="138"/>
                </a:cubicBezTo>
                <a:cubicBezTo>
                  <a:pt x="373" y="117"/>
                  <a:pt x="373" y="117"/>
                  <a:pt x="373" y="117"/>
                </a:cubicBezTo>
                <a:cubicBezTo>
                  <a:pt x="373" y="111"/>
                  <a:pt x="368" y="106"/>
                  <a:pt x="362" y="106"/>
                </a:cubicBezTo>
                <a:cubicBezTo>
                  <a:pt x="356" y="106"/>
                  <a:pt x="352" y="111"/>
                  <a:pt x="352" y="117"/>
                </a:cubicBezTo>
                <a:cubicBezTo>
                  <a:pt x="352" y="145"/>
                  <a:pt x="352" y="145"/>
                  <a:pt x="352" y="145"/>
                </a:cubicBezTo>
                <a:cubicBezTo>
                  <a:pt x="346" y="150"/>
                  <a:pt x="346" y="150"/>
                  <a:pt x="346" y="150"/>
                </a:cubicBezTo>
                <a:cubicBezTo>
                  <a:pt x="322" y="130"/>
                  <a:pt x="290" y="117"/>
                  <a:pt x="256" y="117"/>
                </a:cubicBezTo>
                <a:cubicBezTo>
                  <a:pt x="179" y="117"/>
                  <a:pt x="117" y="179"/>
                  <a:pt x="117" y="256"/>
                </a:cubicBezTo>
                <a:cubicBezTo>
                  <a:pt x="117" y="295"/>
                  <a:pt x="134" y="331"/>
                  <a:pt x="161" y="357"/>
                </a:cubicBezTo>
                <a:cubicBezTo>
                  <a:pt x="141" y="376"/>
                  <a:pt x="141" y="376"/>
                  <a:pt x="141" y="376"/>
                </a:cubicBezTo>
                <a:cubicBezTo>
                  <a:pt x="137" y="380"/>
                  <a:pt x="137" y="387"/>
                  <a:pt x="141" y="391"/>
                </a:cubicBezTo>
                <a:cubicBezTo>
                  <a:pt x="144" y="393"/>
                  <a:pt x="146" y="394"/>
                  <a:pt x="149" y="394"/>
                </a:cubicBezTo>
                <a:cubicBezTo>
                  <a:pt x="152" y="394"/>
                  <a:pt x="154" y="393"/>
                  <a:pt x="157" y="391"/>
                </a:cubicBezTo>
                <a:cubicBezTo>
                  <a:pt x="178" y="370"/>
                  <a:pt x="178" y="370"/>
                  <a:pt x="178" y="370"/>
                </a:cubicBezTo>
                <a:cubicBezTo>
                  <a:pt x="200" y="385"/>
                  <a:pt x="227" y="394"/>
                  <a:pt x="256" y="394"/>
                </a:cubicBezTo>
                <a:cubicBezTo>
                  <a:pt x="285" y="394"/>
                  <a:pt x="311" y="385"/>
                  <a:pt x="334" y="370"/>
                </a:cubicBezTo>
                <a:cubicBezTo>
                  <a:pt x="355" y="391"/>
                  <a:pt x="355" y="391"/>
                  <a:pt x="355" y="391"/>
                </a:cubicBezTo>
                <a:cubicBezTo>
                  <a:pt x="357" y="393"/>
                  <a:pt x="360" y="394"/>
                  <a:pt x="362" y="394"/>
                </a:cubicBezTo>
                <a:cubicBezTo>
                  <a:pt x="365" y="394"/>
                  <a:pt x="368" y="393"/>
                  <a:pt x="370" y="391"/>
                </a:cubicBezTo>
                <a:cubicBezTo>
                  <a:pt x="374" y="387"/>
                  <a:pt x="374" y="380"/>
                  <a:pt x="370" y="376"/>
                </a:cubicBezTo>
                <a:cubicBezTo>
                  <a:pt x="350" y="357"/>
                  <a:pt x="350" y="357"/>
                  <a:pt x="350" y="357"/>
                </a:cubicBezTo>
                <a:cubicBezTo>
                  <a:pt x="377" y="331"/>
                  <a:pt x="394" y="295"/>
                  <a:pt x="394" y="256"/>
                </a:cubicBezTo>
                <a:cubicBezTo>
                  <a:pt x="394" y="221"/>
                  <a:pt x="382" y="190"/>
                  <a:pt x="361" y="166"/>
                </a:cubicBezTo>
                <a:cubicBezTo>
                  <a:pt x="367" y="160"/>
                  <a:pt x="367" y="160"/>
                  <a:pt x="367" y="160"/>
                </a:cubicBezTo>
                <a:cubicBezTo>
                  <a:pt x="394" y="160"/>
                  <a:pt x="394" y="160"/>
                  <a:pt x="394" y="160"/>
                </a:cubicBezTo>
                <a:cubicBezTo>
                  <a:pt x="400" y="160"/>
                  <a:pt x="405" y="155"/>
                  <a:pt x="405" y="149"/>
                </a:cubicBezTo>
                <a:close/>
              </a:path>
            </a:pathLst>
          </a:custGeom>
          <a:solidFill>
            <a:srgbClr val="00ABAB"/>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7" name="TextBox 16"/>
          <p:cNvSpPr txBox="1"/>
          <p:nvPr/>
        </p:nvSpPr>
        <p:spPr>
          <a:xfrm>
            <a:off x="469900" y="1541360"/>
            <a:ext cx="2643635" cy="215444"/>
          </a:xfrm>
          <a:prstGeom prst="rect">
            <a:avLst/>
          </a:prstGeom>
          <a:noFill/>
        </p:spPr>
        <p:txBody>
          <a:bodyPr vert="horz" wrap="square" lIns="0" tIns="0" rIns="0" bIns="0" rtlCol="0">
            <a:spAutoFit/>
          </a:bodyPr>
          <a:lstStyle/>
          <a:p>
            <a:pPr>
              <a:spcBef>
                <a:spcPts val="200"/>
              </a:spcBef>
              <a:buSzPct val="100000"/>
            </a:pPr>
            <a:r>
              <a:rPr lang="es-VE" sz="1400" b="1" dirty="0" smtClean="0">
                <a:solidFill>
                  <a:srgbClr val="007680"/>
                </a:solidFill>
              </a:rPr>
              <a:t>Áreas de servicio</a:t>
            </a:r>
          </a:p>
        </p:txBody>
      </p:sp>
      <p:sp>
        <p:nvSpPr>
          <p:cNvPr id="20" name="Text Placeholder 1">
            <a:extLst>
              <a:ext uri="{FF2B5EF4-FFF2-40B4-BE49-F238E27FC236}">
                <a16:creationId xmlns:a16="http://schemas.microsoft.com/office/drawing/2014/main" id="{5D9D4099-EAD0-412D-8DB1-EAC1490A1C67}"/>
              </a:ext>
            </a:extLst>
          </p:cNvPr>
          <p:cNvSpPr>
            <a:spLocks noGrp="1"/>
          </p:cNvSpPr>
          <p:nvPr>
            <p:ph type="body" sz="quarter" idx="13"/>
          </p:nvPr>
        </p:nvSpPr>
        <p:spPr>
          <a:xfrm>
            <a:off x="469900" y="798834"/>
            <a:ext cx="11252200" cy="757255"/>
          </a:xfrm>
        </p:spPr>
        <p:txBody>
          <a:bodyPr/>
          <a:lstStyle/>
          <a:p>
            <a:r>
              <a:rPr lang="en-US" sz="1600" dirty="0"/>
              <a:t>SAP Business </a:t>
            </a:r>
            <a:r>
              <a:rPr lang="en-US" sz="1600" dirty="0" smtClean="0"/>
              <a:t>One: </a:t>
            </a:r>
            <a:r>
              <a:rPr lang="es-VE" sz="1600" dirty="0"/>
              <a:t>diseñado para todas las necesidades de su pequeña y mediana empresa</a:t>
            </a:r>
            <a:endParaRPr lang="en-US" sz="1600" dirty="0"/>
          </a:p>
        </p:txBody>
      </p:sp>
      <p:sp>
        <p:nvSpPr>
          <p:cNvPr id="21" name="Title 2">
            <a:extLst>
              <a:ext uri="{FF2B5EF4-FFF2-40B4-BE49-F238E27FC236}">
                <a16:creationId xmlns:a16="http://schemas.microsoft.com/office/drawing/2014/main" id="{25DCCE82-D564-4B8F-B851-3AB02077114B}"/>
              </a:ext>
            </a:extLst>
          </p:cNvPr>
          <p:cNvSpPr>
            <a:spLocks noGrp="1"/>
          </p:cNvSpPr>
          <p:nvPr>
            <p:ph type="title"/>
          </p:nvPr>
        </p:nvSpPr>
        <p:spPr>
          <a:xfrm>
            <a:off x="469900" y="402587"/>
            <a:ext cx="11252200" cy="334102"/>
          </a:xfrm>
        </p:spPr>
        <p:txBody>
          <a:bodyPr/>
          <a:lstStyle/>
          <a:p>
            <a:r>
              <a:rPr lang="es-VE" sz="2400" dirty="0" smtClean="0"/>
              <a:t>Características</a:t>
            </a:r>
            <a:endParaRPr lang="es-VE" sz="2400" dirty="0"/>
          </a:p>
        </p:txBody>
      </p:sp>
    </p:spTree>
    <p:extLst>
      <p:ext uri="{BB962C8B-B14F-4D97-AF65-F5344CB8AC3E}">
        <p14:creationId xmlns:p14="http://schemas.microsoft.com/office/powerpoint/2010/main" val="371610554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914398" y="2298614"/>
            <a:ext cx="4950691" cy="3852803"/>
            <a:chOff x="914398" y="1958109"/>
            <a:chExt cx="4950691" cy="4193309"/>
          </a:xfrm>
        </p:grpSpPr>
        <p:sp>
          <p:nvSpPr>
            <p:cNvPr id="14" name="Rectangle 13"/>
            <p:cNvSpPr/>
            <p:nvPr/>
          </p:nvSpPr>
          <p:spPr bwMode="gray">
            <a:xfrm>
              <a:off x="914398" y="1958109"/>
              <a:ext cx="4950691" cy="4193309"/>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
          <p:nvSpPr>
            <p:cNvPr id="5" name="TextBox 4"/>
            <p:cNvSpPr txBox="1"/>
            <p:nvPr/>
          </p:nvSpPr>
          <p:spPr>
            <a:xfrm>
              <a:off x="1080653" y="2013630"/>
              <a:ext cx="4645891" cy="3847207"/>
            </a:xfrm>
            <a:prstGeom prst="rect">
              <a:avLst/>
            </a:prstGeom>
            <a:noFill/>
          </p:spPr>
          <p:txBody>
            <a:bodyPr vert="horz" wrap="square" lIns="0" tIns="0" rIns="0" bIns="0" rtlCol="0">
              <a:spAutoFit/>
            </a:bodyPr>
            <a:lstStyle/>
            <a:p>
              <a:pPr>
                <a:spcBef>
                  <a:spcPts val="200"/>
                </a:spcBef>
                <a:buSzPct val="100000"/>
              </a:pPr>
              <a:endParaRPr lang="es-VE" sz="1200" dirty="0" smtClean="0"/>
            </a:p>
            <a:p>
              <a:pPr>
                <a:spcBef>
                  <a:spcPts val="200"/>
                </a:spcBef>
                <a:buSzPct val="100000"/>
              </a:pPr>
              <a:r>
                <a:rPr lang="es-VE" sz="1200" dirty="0" smtClean="0"/>
                <a:t>SAP Business </a:t>
              </a:r>
              <a:r>
                <a:rPr lang="es-VE" sz="1200" dirty="0" err="1" smtClean="0"/>
                <a:t>One</a:t>
              </a:r>
              <a:r>
                <a:rPr lang="es-VE" sz="1200" dirty="0" smtClean="0"/>
                <a:t> proporciona un conjunto completo de herramientas para ayudar a gestionar y agilizar las operaciones financieras. Automatiza las tareas contables diarias como mantener el libro mayor, entradas diarias, apoyo en el calculo de impuestos y permitir transacciones de múltiples monedas.</a:t>
              </a:r>
            </a:p>
            <a:p>
              <a:pPr>
                <a:spcBef>
                  <a:spcPts val="200"/>
                </a:spcBef>
                <a:buSzPct val="100000"/>
              </a:pPr>
              <a:endParaRPr lang="es-VE" sz="1200" dirty="0"/>
            </a:p>
            <a:p>
              <a:pPr>
                <a:spcBef>
                  <a:spcPts val="200"/>
                </a:spcBef>
                <a:buSzPct val="100000"/>
              </a:pPr>
              <a:r>
                <a:rPr lang="es-VE" sz="1200" dirty="0" smtClean="0"/>
                <a:t>Usted puede conducir todas sus actividades bancarias, incluyendo, procesamiento de estados de cuenta bancarios y pagos, así como reconciliar cuentas. También puede gestionar el flujo de caja, rastrear presupuestos, y comparar actuales contra planes para ver donde se encuentra su negocio al cualquier momento</a:t>
              </a:r>
            </a:p>
            <a:p>
              <a:pPr>
                <a:spcBef>
                  <a:spcPts val="200"/>
                </a:spcBef>
                <a:buSzPct val="100000"/>
              </a:pPr>
              <a:endParaRPr lang="es-VE" sz="1200" dirty="0"/>
            </a:p>
            <a:p>
              <a:pPr>
                <a:spcBef>
                  <a:spcPts val="200"/>
                </a:spcBef>
                <a:buSzPct val="100000"/>
              </a:pPr>
              <a:r>
                <a:rPr lang="es-VE" sz="1200" dirty="0"/>
                <a:t>Al integrar sus operaciones financieras en tiempo real con otros procesos del negocio, como comprar y ventas, usted puede acelerar las transacciones y mejorar la visibilidad del flujo de caja</a:t>
              </a:r>
            </a:p>
            <a:p>
              <a:pPr>
                <a:spcBef>
                  <a:spcPts val="200"/>
                </a:spcBef>
                <a:buSzPct val="100000"/>
              </a:pPr>
              <a:endParaRPr lang="es-VE" sz="1200" dirty="0" smtClean="0"/>
            </a:p>
          </p:txBody>
        </p:sp>
      </p:grpSp>
      <p:sp>
        <p:nvSpPr>
          <p:cNvPr id="8" name="TextBox 7"/>
          <p:cNvSpPr txBox="1"/>
          <p:nvPr/>
        </p:nvSpPr>
        <p:spPr>
          <a:xfrm>
            <a:off x="7434161" y="4100017"/>
            <a:ext cx="3549112" cy="738664"/>
          </a:xfrm>
          <a:prstGeom prst="rect">
            <a:avLst/>
          </a:prstGeom>
          <a:noFill/>
        </p:spPr>
        <p:txBody>
          <a:bodyPr vert="horz" wrap="square" lIns="0" tIns="0" rIns="0" bIns="0" rtlCol="0">
            <a:spAutoFit/>
          </a:bodyPr>
          <a:lstStyle/>
          <a:p>
            <a:pPr>
              <a:spcBef>
                <a:spcPts val="200"/>
              </a:spcBef>
              <a:buSzPct val="100000"/>
            </a:pPr>
            <a:r>
              <a:rPr lang="es-VE" sz="1200" dirty="0" smtClean="0"/>
              <a:t>Banco y reconciliación – rápidos procesos de reconciliaciones, estados de cuenta, y pagos por varios métodos incluyendo cheques, efectivos, y transferencias bancarias</a:t>
            </a:r>
          </a:p>
        </p:txBody>
      </p:sp>
      <p:sp>
        <p:nvSpPr>
          <p:cNvPr id="9" name="TextBox 8"/>
          <p:cNvSpPr txBox="1"/>
          <p:nvPr/>
        </p:nvSpPr>
        <p:spPr>
          <a:xfrm>
            <a:off x="7434161" y="5035788"/>
            <a:ext cx="3549112" cy="738664"/>
          </a:xfrm>
          <a:prstGeom prst="rect">
            <a:avLst/>
          </a:prstGeom>
          <a:noFill/>
        </p:spPr>
        <p:txBody>
          <a:bodyPr vert="horz" wrap="square" lIns="0" tIns="0" rIns="0" bIns="0" rtlCol="0">
            <a:spAutoFit/>
          </a:bodyPr>
          <a:lstStyle/>
          <a:p>
            <a:pPr>
              <a:spcBef>
                <a:spcPts val="200"/>
              </a:spcBef>
              <a:buSzPct val="100000"/>
            </a:pPr>
            <a:r>
              <a:rPr lang="es-VE" sz="1200" dirty="0" smtClean="0"/>
              <a:t>Reporte financiero y análisis – crear estándares o personalizar reportes de data de tiempo real para planificación empresarial y revisión de auditorias</a:t>
            </a:r>
          </a:p>
        </p:txBody>
      </p:sp>
      <p:sp>
        <p:nvSpPr>
          <p:cNvPr id="10" name="TextBox 9"/>
          <p:cNvSpPr txBox="1"/>
          <p:nvPr/>
        </p:nvSpPr>
        <p:spPr>
          <a:xfrm>
            <a:off x="7434161" y="2327029"/>
            <a:ext cx="3549112" cy="738664"/>
          </a:xfrm>
          <a:prstGeom prst="rect">
            <a:avLst/>
          </a:prstGeom>
          <a:noFill/>
        </p:spPr>
        <p:txBody>
          <a:bodyPr vert="horz" wrap="square" lIns="0" tIns="0" rIns="0" bIns="0" rtlCol="0">
            <a:spAutoFit/>
          </a:bodyPr>
          <a:lstStyle/>
          <a:p>
            <a:pPr>
              <a:spcBef>
                <a:spcPts val="200"/>
              </a:spcBef>
              <a:buSzPct val="100000"/>
            </a:pPr>
            <a:r>
              <a:rPr lang="es-VE" sz="1200" dirty="0" smtClean="0"/>
              <a:t>Contabilidad – automáticamente maneja todos los procesos contables claves, como las entradas diarias, cuentas por pagar y por cobrar</a:t>
            </a:r>
          </a:p>
        </p:txBody>
      </p:sp>
      <p:sp>
        <p:nvSpPr>
          <p:cNvPr id="11" name="TextBox 10"/>
          <p:cNvSpPr txBox="1"/>
          <p:nvPr/>
        </p:nvSpPr>
        <p:spPr>
          <a:xfrm>
            <a:off x="7434161" y="3164246"/>
            <a:ext cx="3549112" cy="738664"/>
          </a:xfrm>
          <a:prstGeom prst="rect">
            <a:avLst/>
          </a:prstGeom>
          <a:noFill/>
        </p:spPr>
        <p:txBody>
          <a:bodyPr vert="horz" wrap="square" lIns="0" tIns="0" rIns="0" bIns="0" rtlCol="0">
            <a:spAutoFit/>
          </a:bodyPr>
          <a:lstStyle/>
          <a:p>
            <a:pPr>
              <a:spcBef>
                <a:spcPts val="200"/>
              </a:spcBef>
              <a:buSzPct val="100000"/>
            </a:pPr>
            <a:r>
              <a:rPr lang="es-VE" sz="1200" dirty="0" smtClean="0"/>
              <a:t>Controlador – gestionar adecuadamente el flujo de caja, rastrear los activos fijos, controlar presupuestos y monitorear costos de proyectos</a:t>
            </a:r>
          </a:p>
        </p:txBody>
      </p:sp>
      <p:sp>
        <p:nvSpPr>
          <p:cNvPr id="12" name="TextBox 11"/>
          <p:cNvSpPr txBox="1"/>
          <p:nvPr/>
        </p:nvSpPr>
        <p:spPr>
          <a:xfrm>
            <a:off x="469900" y="1541360"/>
            <a:ext cx="2643635" cy="215444"/>
          </a:xfrm>
          <a:prstGeom prst="rect">
            <a:avLst/>
          </a:prstGeom>
          <a:noFill/>
        </p:spPr>
        <p:txBody>
          <a:bodyPr vert="horz" wrap="square" lIns="0" tIns="0" rIns="0" bIns="0" rtlCol="0">
            <a:spAutoFit/>
          </a:bodyPr>
          <a:lstStyle/>
          <a:p>
            <a:pPr>
              <a:spcBef>
                <a:spcPts val="200"/>
              </a:spcBef>
              <a:buSzPct val="100000"/>
            </a:pPr>
            <a:r>
              <a:rPr lang="es-VE" sz="1400" b="1" dirty="0" smtClean="0">
                <a:solidFill>
                  <a:srgbClr val="007680"/>
                </a:solidFill>
              </a:rPr>
              <a:t>Gestión financiera</a:t>
            </a:r>
          </a:p>
        </p:txBody>
      </p:sp>
      <p:sp>
        <p:nvSpPr>
          <p:cNvPr id="13" name="Freeform 364"/>
          <p:cNvSpPr>
            <a:spLocks noChangeAspect="1" noEditPoints="1"/>
          </p:cNvSpPr>
          <p:nvPr/>
        </p:nvSpPr>
        <p:spPr bwMode="auto">
          <a:xfrm>
            <a:off x="10981665" y="1135267"/>
            <a:ext cx="592496" cy="590759"/>
          </a:xfrm>
          <a:custGeom>
            <a:avLst/>
            <a:gdLst>
              <a:gd name="T0" fmla="*/ 0 w 512"/>
              <a:gd name="T1" fmla="*/ 256 h 512"/>
              <a:gd name="T2" fmla="*/ 512 w 512"/>
              <a:gd name="T3" fmla="*/ 256 h 512"/>
              <a:gd name="T4" fmla="*/ 117 w 512"/>
              <a:gd name="T5" fmla="*/ 362 h 512"/>
              <a:gd name="T6" fmla="*/ 96 w 512"/>
              <a:gd name="T7" fmla="*/ 362 h 512"/>
              <a:gd name="T8" fmla="*/ 106 w 512"/>
              <a:gd name="T9" fmla="*/ 330 h 512"/>
              <a:gd name="T10" fmla="*/ 117 w 512"/>
              <a:gd name="T11" fmla="*/ 362 h 512"/>
              <a:gd name="T12" fmla="*/ 149 w 512"/>
              <a:gd name="T13" fmla="*/ 373 h 512"/>
              <a:gd name="T14" fmla="*/ 138 w 512"/>
              <a:gd name="T15" fmla="*/ 320 h 512"/>
              <a:gd name="T16" fmla="*/ 160 w 512"/>
              <a:gd name="T17" fmla="*/ 320 h 512"/>
              <a:gd name="T18" fmla="*/ 202 w 512"/>
              <a:gd name="T19" fmla="*/ 362 h 512"/>
              <a:gd name="T20" fmla="*/ 181 w 512"/>
              <a:gd name="T21" fmla="*/ 362 h 512"/>
              <a:gd name="T22" fmla="*/ 192 w 512"/>
              <a:gd name="T23" fmla="*/ 277 h 512"/>
              <a:gd name="T24" fmla="*/ 202 w 512"/>
              <a:gd name="T25" fmla="*/ 362 h 512"/>
              <a:gd name="T26" fmla="*/ 234 w 512"/>
              <a:gd name="T27" fmla="*/ 373 h 512"/>
              <a:gd name="T28" fmla="*/ 224 w 512"/>
              <a:gd name="T29" fmla="*/ 277 h 512"/>
              <a:gd name="T30" fmla="*/ 245 w 512"/>
              <a:gd name="T31" fmla="*/ 277 h 512"/>
              <a:gd name="T32" fmla="*/ 288 w 512"/>
              <a:gd name="T33" fmla="*/ 362 h 512"/>
              <a:gd name="T34" fmla="*/ 266 w 512"/>
              <a:gd name="T35" fmla="*/ 362 h 512"/>
              <a:gd name="T36" fmla="*/ 277 w 512"/>
              <a:gd name="T37" fmla="*/ 266 h 512"/>
              <a:gd name="T38" fmla="*/ 288 w 512"/>
              <a:gd name="T39" fmla="*/ 362 h 512"/>
              <a:gd name="T40" fmla="*/ 320 w 512"/>
              <a:gd name="T41" fmla="*/ 373 h 512"/>
              <a:gd name="T42" fmla="*/ 309 w 512"/>
              <a:gd name="T43" fmla="*/ 245 h 512"/>
              <a:gd name="T44" fmla="*/ 330 w 512"/>
              <a:gd name="T45" fmla="*/ 245 h 512"/>
              <a:gd name="T46" fmla="*/ 373 w 512"/>
              <a:gd name="T47" fmla="*/ 362 h 512"/>
              <a:gd name="T48" fmla="*/ 352 w 512"/>
              <a:gd name="T49" fmla="*/ 362 h 512"/>
              <a:gd name="T50" fmla="*/ 362 w 512"/>
              <a:gd name="T51" fmla="*/ 202 h 512"/>
              <a:gd name="T52" fmla="*/ 373 w 512"/>
              <a:gd name="T53" fmla="*/ 362 h 512"/>
              <a:gd name="T54" fmla="*/ 384 w 512"/>
              <a:gd name="T55" fmla="*/ 181 h 512"/>
              <a:gd name="T56" fmla="*/ 373 w 512"/>
              <a:gd name="T57" fmla="*/ 153 h 512"/>
              <a:gd name="T58" fmla="*/ 277 w 512"/>
              <a:gd name="T59" fmla="*/ 245 h 512"/>
              <a:gd name="T60" fmla="*/ 113 w 512"/>
              <a:gd name="T61" fmla="*/ 307 h 512"/>
              <a:gd name="T62" fmla="*/ 98 w 512"/>
              <a:gd name="T63" fmla="*/ 305 h 512"/>
              <a:gd name="T64" fmla="*/ 185 w 512"/>
              <a:gd name="T65" fmla="*/ 226 h 512"/>
              <a:gd name="T66" fmla="*/ 273 w 512"/>
              <a:gd name="T67" fmla="*/ 224 h 512"/>
              <a:gd name="T68" fmla="*/ 341 w 512"/>
              <a:gd name="T69" fmla="*/ 138 h 512"/>
              <a:gd name="T70" fmla="*/ 341 w 512"/>
              <a:gd name="T71" fmla="*/ 117 h 512"/>
              <a:gd name="T72" fmla="*/ 388 w 512"/>
              <a:gd name="T73" fmla="*/ 118 h 512"/>
              <a:gd name="T74" fmla="*/ 394 w 512"/>
              <a:gd name="T75" fmla="*/ 12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17" y="362"/>
                </a:moveTo>
                <a:cubicBezTo>
                  <a:pt x="117" y="368"/>
                  <a:pt x="112" y="373"/>
                  <a:pt x="106" y="373"/>
                </a:cubicBezTo>
                <a:cubicBezTo>
                  <a:pt x="100" y="373"/>
                  <a:pt x="96" y="368"/>
                  <a:pt x="96" y="362"/>
                </a:cubicBezTo>
                <a:cubicBezTo>
                  <a:pt x="96" y="341"/>
                  <a:pt x="96" y="341"/>
                  <a:pt x="96" y="341"/>
                </a:cubicBezTo>
                <a:cubicBezTo>
                  <a:pt x="96" y="335"/>
                  <a:pt x="100" y="330"/>
                  <a:pt x="106" y="330"/>
                </a:cubicBezTo>
                <a:cubicBezTo>
                  <a:pt x="112" y="330"/>
                  <a:pt x="117" y="335"/>
                  <a:pt x="117" y="341"/>
                </a:cubicBezTo>
                <a:lnTo>
                  <a:pt x="117" y="362"/>
                </a:lnTo>
                <a:close/>
                <a:moveTo>
                  <a:pt x="160" y="362"/>
                </a:moveTo>
                <a:cubicBezTo>
                  <a:pt x="160" y="368"/>
                  <a:pt x="155" y="373"/>
                  <a:pt x="149" y="373"/>
                </a:cubicBezTo>
                <a:cubicBezTo>
                  <a:pt x="143" y="373"/>
                  <a:pt x="138" y="368"/>
                  <a:pt x="138" y="362"/>
                </a:cubicBezTo>
                <a:cubicBezTo>
                  <a:pt x="138" y="320"/>
                  <a:pt x="138" y="320"/>
                  <a:pt x="138" y="320"/>
                </a:cubicBezTo>
                <a:cubicBezTo>
                  <a:pt x="138" y="314"/>
                  <a:pt x="143" y="309"/>
                  <a:pt x="149" y="309"/>
                </a:cubicBezTo>
                <a:cubicBezTo>
                  <a:pt x="155" y="309"/>
                  <a:pt x="160" y="314"/>
                  <a:pt x="160" y="320"/>
                </a:cubicBezTo>
                <a:lnTo>
                  <a:pt x="160" y="362"/>
                </a:lnTo>
                <a:close/>
                <a:moveTo>
                  <a:pt x="202" y="362"/>
                </a:moveTo>
                <a:cubicBezTo>
                  <a:pt x="202" y="368"/>
                  <a:pt x="198" y="373"/>
                  <a:pt x="192" y="373"/>
                </a:cubicBezTo>
                <a:cubicBezTo>
                  <a:pt x="186" y="373"/>
                  <a:pt x="181" y="368"/>
                  <a:pt x="181" y="362"/>
                </a:cubicBezTo>
                <a:cubicBezTo>
                  <a:pt x="181" y="288"/>
                  <a:pt x="181" y="288"/>
                  <a:pt x="181" y="288"/>
                </a:cubicBezTo>
                <a:cubicBezTo>
                  <a:pt x="181" y="282"/>
                  <a:pt x="186" y="277"/>
                  <a:pt x="192" y="277"/>
                </a:cubicBezTo>
                <a:cubicBezTo>
                  <a:pt x="198" y="277"/>
                  <a:pt x="202" y="282"/>
                  <a:pt x="202" y="288"/>
                </a:cubicBezTo>
                <a:lnTo>
                  <a:pt x="202" y="362"/>
                </a:lnTo>
                <a:close/>
                <a:moveTo>
                  <a:pt x="245" y="362"/>
                </a:moveTo>
                <a:cubicBezTo>
                  <a:pt x="245" y="368"/>
                  <a:pt x="240" y="373"/>
                  <a:pt x="234" y="373"/>
                </a:cubicBezTo>
                <a:cubicBezTo>
                  <a:pt x="228" y="373"/>
                  <a:pt x="224" y="368"/>
                  <a:pt x="224" y="362"/>
                </a:cubicBezTo>
                <a:cubicBezTo>
                  <a:pt x="224" y="277"/>
                  <a:pt x="224" y="277"/>
                  <a:pt x="224" y="277"/>
                </a:cubicBezTo>
                <a:cubicBezTo>
                  <a:pt x="224" y="271"/>
                  <a:pt x="228" y="266"/>
                  <a:pt x="234" y="266"/>
                </a:cubicBezTo>
                <a:cubicBezTo>
                  <a:pt x="240" y="266"/>
                  <a:pt x="245" y="271"/>
                  <a:pt x="245" y="277"/>
                </a:cubicBezTo>
                <a:lnTo>
                  <a:pt x="245" y="362"/>
                </a:lnTo>
                <a:close/>
                <a:moveTo>
                  <a:pt x="288" y="362"/>
                </a:moveTo>
                <a:cubicBezTo>
                  <a:pt x="288" y="368"/>
                  <a:pt x="283" y="373"/>
                  <a:pt x="277" y="373"/>
                </a:cubicBezTo>
                <a:cubicBezTo>
                  <a:pt x="271" y="373"/>
                  <a:pt x="266" y="368"/>
                  <a:pt x="266" y="362"/>
                </a:cubicBezTo>
                <a:cubicBezTo>
                  <a:pt x="266" y="277"/>
                  <a:pt x="266" y="277"/>
                  <a:pt x="266" y="277"/>
                </a:cubicBezTo>
                <a:cubicBezTo>
                  <a:pt x="266" y="271"/>
                  <a:pt x="271" y="266"/>
                  <a:pt x="277" y="266"/>
                </a:cubicBezTo>
                <a:cubicBezTo>
                  <a:pt x="283" y="266"/>
                  <a:pt x="288" y="271"/>
                  <a:pt x="288" y="277"/>
                </a:cubicBezTo>
                <a:lnTo>
                  <a:pt x="288" y="362"/>
                </a:lnTo>
                <a:close/>
                <a:moveTo>
                  <a:pt x="330" y="362"/>
                </a:moveTo>
                <a:cubicBezTo>
                  <a:pt x="330" y="368"/>
                  <a:pt x="326" y="373"/>
                  <a:pt x="320" y="373"/>
                </a:cubicBezTo>
                <a:cubicBezTo>
                  <a:pt x="314" y="373"/>
                  <a:pt x="309" y="368"/>
                  <a:pt x="309" y="362"/>
                </a:cubicBezTo>
                <a:cubicBezTo>
                  <a:pt x="309" y="245"/>
                  <a:pt x="309" y="245"/>
                  <a:pt x="309" y="245"/>
                </a:cubicBezTo>
                <a:cubicBezTo>
                  <a:pt x="309" y="239"/>
                  <a:pt x="314" y="234"/>
                  <a:pt x="320" y="234"/>
                </a:cubicBezTo>
                <a:cubicBezTo>
                  <a:pt x="326" y="234"/>
                  <a:pt x="330" y="239"/>
                  <a:pt x="330" y="245"/>
                </a:cubicBezTo>
                <a:lnTo>
                  <a:pt x="330" y="362"/>
                </a:lnTo>
                <a:close/>
                <a:moveTo>
                  <a:pt x="373" y="362"/>
                </a:moveTo>
                <a:cubicBezTo>
                  <a:pt x="373" y="368"/>
                  <a:pt x="368" y="373"/>
                  <a:pt x="362" y="373"/>
                </a:cubicBezTo>
                <a:cubicBezTo>
                  <a:pt x="356" y="373"/>
                  <a:pt x="352" y="368"/>
                  <a:pt x="352" y="362"/>
                </a:cubicBezTo>
                <a:cubicBezTo>
                  <a:pt x="352" y="213"/>
                  <a:pt x="352" y="213"/>
                  <a:pt x="352" y="213"/>
                </a:cubicBezTo>
                <a:cubicBezTo>
                  <a:pt x="352" y="207"/>
                  <a:pt x="356" y="202"/>
                  <a:pt x="362" y="202"/>
                </a:cubicBezTo>
                <a:cubicBezTo>
                  <a:pt x="368" y="202"/>
                  <a:pt x="373" y="207"/>
                  <a:pt x="373" y="213"/>
                </a:cubicBezTo>
                <a:lnTo>
                  <a:pt x="373" y="362"/>
                </a:lnTo>
                <a:close/>
                <a:moveTo>
                  <a:pt x="394" y="170"/>
                </a:moveTo>
                <a:cubicBezTo>
                  <a:pt x="394" y="176"/>
                  <a:pt x="390" y="181"/>
                  <a:pt x="384" y="181"/>
                </a:cubicBezTo>
                <a:cubicBezTo>
                  <a:pt x="378" y="181"/>
                  <a:pt x="373" y="176"/>
                  <a:pt x="373" y="170"/>
                </a:cubicBezTo>
                <a:cubicBezTo>
                  <a:pt x="373" y="153"/>
                  <a:pt x="373" y="153"/>
                  <a:pt x="373" y="153"/>
                </a:cubicBezTo>
                <a:cubicBezTo>
                  <a:pt x="285" y="242"/>
                  <a:pt x="285" y="242"/>
                  <a:pt x="285" y="242"/>
                </a:cubicBezTo>
                <a:cubicBezTo>
                  <a:pt x="283" y="244"/>
                  <a:pt x="280" y="245"/>
                  <a:pt x="277" y="245"/>
                </a:cubicBezTo>
                <a:cubicBezTo>
                  <a:pt x="195" y="245"/>
                  <a:pt x="195" y="245"/>
                  <a:pt x="195" y="245"/>
                </a:cubicBezTo>
                <a:cubicBezTo>
                  <a:pt x="113" y="307"/>
                  <a:pt x="113" y="307"/>
                  <a:pt x="113" y="307"/>
                </a:cubicBezTo>
                <a:cubicBezTo>
                  <a:pt x="111" y="308"/>
                  <a:pt x="109" y="309"/>
                  <a:pt x="106" y="309"/>
                </a:cubicBezTo>
                <a:cubicBezTo>
                  <a:pt x="103" y="309"/>
                  <a:pt x="100" y="308"/>
                  <a:pt x="98" y="305"/>
                </a:cubicBezTo>
                <a:cubicBezTo>
                  <a:pt x="94" y="300"/>
                  <a:pt x="95" y="293"/>
                  <a:pt x="100" y="290"/>
                </a:cubicBezTo>
                <a:cubicBezTo>
                  <a:pt x="185" y="226"/>
                  <a:pt x="185" y="226"/>
                  <a:pt x="185" y="226"/>
                </a:cubicBezTo>
                <a:cubicBezTo>
                  <a:pt x="187" y="224"/>
                  <a:pt x="189" y="224"/>
                  <a:pt x="192" y="224"/>
                </a:cubicBezTo>
                <a:cubicBezTo>
                  <a:pt x="273" y="224"/>
                  <a:pt x="273" y="224"/>
                  <a:pt x="273" y="224"/>
                </a:cubicBezTo>
                <a:cubicBezTo>
                  <a:pt x="358" y="138"/>
                  <a:pt x="358" y="138"/>
                  <a:pt x="358" y="138"/>
                </a:cubicBezTo>
                <a:cubicBezTo>
                  <a:pt x="341" y="138"/>
                  <a:pt x="341" y="138"/>
                  <a:pt x="341" y="138"/>
                </a:cubicBezTo>
                <a:cubicBezTo>
                  <a:pt x="335" y="138"/>
                  <a:pt x="330" y="134"/>
                  <a:pt x="330" y="128"/>
                </a:cubicBezTo>
                <a:cubicBezTo>
                  <a:pt x="330" y="122"/>
                  <a:pt x="335" y="117"/>
                  <a:pt x="341" y="117"/>
                </a:cubicBezTo>
                <a:cubicBezTo>
                  <a:pt x="384" y="117"/>
                  <a:pt x="384" y="117"/>
                  <a:pt x="384" y="117"/>
                </a:cubicBezTo>
                <a:cubicBezTo>
                  <a:pt x="385" y="117"/>
                  <a:pt x="386" y="117"/>
                  <a:pt x="388" y="118"/>
                </a:cubicBezTo>
                <a:cubicBezTo>
                  <a:pt x="390" y="119"/>
                  <a:pt x="392" y="121"/>
                  <a:pt x="394" y="124"/>
                </a:cubicBezTo>
                <a:cubicBezTo>
                  <a:pt x="394" y="125"/>
                  <a:pt x="394" y="126"/>
                  <a:pt x="394" y="128"/>
                </a:cubicBezTo>
                <a:lnTo>
                  <a:pt x="394" y="170"/>
                </a:lnTo>
                <a:close/>
              </a:path>
            </a:pathLst>
          </a:custGeom>
          <a:solidFill>
            <a:srgbClr val="43B02A"/>
          </a:solidFill>
          <a:ln>
            <a:noFill/>
          </a:ln>
          <a:extLst/>
        </p:spPr>
        <p:txBody>
          <a:bodyPr vert="horz" wrap="square" lIns="91440" tIns="45720" rIns="91440" bIns="45720" numCol="1" anchor="t" anchorCtr="0" compatLnSpc="1">
            <a:prstTxWarp prst="textNoShape">
              <a:avLst/>
            </a:prstTxWarp>
          </a:bodyPr>
          <a:lstStyle/>
          <a:p>
            <a:endParaRPr lang="en-GB"/>
          </a:p>
        </p:txBody>
      </p:sp>
      <p:grpSp>
        <p:nvGrpSpPr>
          <p:cNvPr id="17" name="Group 16"/>
          <p:cNvGrpSpPr/>
          <p:nvPr/>
        </p:nvGrpSpPr>
        <p:grpSpPr>
          <a:xfrm>
            <a:off x="6712296" y="2327029"/>
            <a:ext cx="348658" cy="712920"/>
            <a:chOff x="393700" y="1840230"/>
            <a:chExt cx="1512168" cy="3092012"/>
          </a:xfrm>
        </p:grpSpPr>
        <p:sp>
          <p:nvSpPr>
            <p:cNvPr id="15" name="Diagonal Stripe 14"/>
            <p:cNvSpPr/>
            <p:nvPr/>
          </p:nvSpPr>
          <p:spPr>
            <a:xfrm>
              <a:off x="393700" y="3420074"/>
              <a:ext cx="1512168" cy="1512168"/>
            </a:xfrm>
            <a:prstGeom prst="diagStripe">
              <a:avLst/>
            </a:prstGeom>
            <a:solidFill>
              <a:srgbClr val="6FC2B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smtClean="0">
                <a:solidFill>
                  <a:schemeClr val="tx2"/>
                </a:solidFill>
              </a:endParaRPr>
            </a:p>
          </p:txBody>
        </p:sp>
        <p:sp>
          <p:nvSpPr>
            <p:cNvPr id="16" name="Diagonal Stripe 15"/>
            <p:cNvSpPr/>
            <p:nvPr/>
          </p:nvSpPr>
          <p:spPr>
            <a:xfrm flipV="1">
              <a:off x="393700" y="1840230"/>
              <a:ext cx="1512168" cy="1512168"/>
            </a:xfrm>
            <a:prstGeom prst="diagStripe">
              <a:avLst/>
            </a:prstGeom>
            <a:solidFill>
              <a:srgbClr val="004F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smtClean="0">
                <a:solidFill>
                  <a:schemeClr val="tx2"/>
                </a:solidFill>
              </a:endParaRPr>
            </a:p>
          </p:txBody>
        </p:sp>
      </p:grpSp>
      <p:grpSp>
        <p:nvGrpSpPr>
          <p:cNvPr id="18" name="Group 17"/>
          <p:cNvGrpSpPr/>
          <p:nvPr/>
        </p:nvGrpSpPr>
        <p:grpSpPr>
          <a:xfrm>
            <a:off x="6712296" y="3229949"/>
            <a:ext cx="348658" cy="712920"/>
            <a:chOff x="393700" y="1840230"/>
            <a:chExt cx="1512168" cy="3092012"/>
          </a:xfrm>
        </p:grpSpPr>
        <p:sp>
          <p:nvSpPr>
            <p:cNvPr id="19" name="Diagonal Stripe 18"/>
            <p:cNvSpPr/>
            <p:nvPr/>
          </p:nvSpPr>
          <p:spPr>
            <a:xfrm>
              <a:off x="393700" y="3420074"/>
              <a:ext cx="1512168" cy="1512168"/>
            </a:xfrm>
            <a:prstGeom prst="diagStripe">
              <a:avLst/>
            </a:prstGeom>
            <a:solidFill>
              <a:srgbClr val="00ABAB"/>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smtClean="0">
                <a:solidFill>
                  <a:schemeClr val="tx2"/>
                </a:solidFill>
              </a:endParaRPr>
            </a:p>
          </p:txBody>
        </p:sp>
        <p:sp>
          <p:nvSpPr>
            <p:cNvPr id="20" name="Diagonal Stripe 19"/>
            <p:cNvSpPr/>
            <p:nvPr/>
          </p:nvSpPr>
          <p:spPr>
            <a:xfrm flipV="1">
              <a:off x="393700" y="1840230"/>
              <a:ext cx="1512168" cy="1512168"/>
            </a:xfrm>
            <a:prstGeom prst="diagStripe">
              <a:avLst/>
            </a:prstGeom>
            <a:solidFill>
              <a:srgbClr val="009A4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smtClean="0">
                <a:solidFill>
                  <a:schemeClr val="tx2"/>
                </a:solidFill>
              </a:endParaRPr>
            </a:p>
          </p:txBody>
        </p:sp>
      </p:grpSp>
      <p:grpSp>
        <p:nvGrpSpPr>
          <p:cNvPr id="21" name="Group 20"/>
          <p:cNvGrpSpPr/>
          <p:nvPr/>
        </p:nvGrpSpPr>
        <p:grpSpPr>
          <a:xfrm>
            <a:off x="6712296" y="4132869"/>
            <a:ext cx="348658" cy="712920"/>
            <a:chOff x="393700" y="1840230"/>
            <a:chExt cx="1512168" cy="3092012"/>
          </a:xfrm>
        </p:grpSpPr>
        <p:sp>
          <p:nvSpPr>
            <p:cNvPr id="22" name="Diagonal Stripe 21"/>
            <p:cNvSpPr/>
            <p:nvPr/>
          </p:nvSpPr>
          <p:spPr>
            <a:xfrm>
              <a:off x="393700" y="3420074"/>
              <a:ext cx="1512168" cy="1512168"/>
            </a:xfrm>
            <a:prstGeom prst="diagStripe">
              <a:avLst/>
            </a:prstGeom>
            <a:solidFill>
              <a:srgbClr val="00A3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smtClean="0">
                <a:solidFill>
                  <a:schemeClr val="tx2"/>
                </a:solidFill>
              </a:endParaRPr>
            </a:p>
          </p:txBody>
        </p:sp>
        <p:sp>
          <p:nvSpPr>
            <p:cNvPr id="23" name="Diagonal Stripe 22"/>
            <p:cNvSpPr/>
            <p:nvPr/>
          </p:nvSpPr>
          <p:spPr>
            <a:xfrm flipV="1">
              <a:off x="393700" y="1840230"/>
              <a:ext cx="1512168" cy="1512168"/>
            </a:xfrm>
            <a:prstGeom prst="diagStripe">
              <a:avLst/>
            </a:prstGeom>
            <a:solidFill>
              <a:srgbClr val="0076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smtClean="0">
                <a:solidFill>
                  <a:schemeClr val="tx2"/>
                </a:solidFill>
              </a:endParaRPr>
            </a:p>
          </p:txBody>
        </p:sp>
      </p:grpSp>
      <p:grpSp>
        <p:nvGrpSpPr>
          <p:cNvPr id="24" name="Group 23"/>
          <p:cNvGrpSpPr/>
          <p:nvPr/>
        </p:nvGrpSpPr>
        <p:grpSpPr>
          <a:xfrm>
            <a:off x="6712296" y="5035788"/>
            <a:ext cx="348658" cy="712920"/>
            <a:chOff x="393700" y="1840230"/>
            <a:chExt cx="1512168" cy="3092012"/>
          </a:xfrm>
        </p:grpSpPr>
        <p:sp>
          <p:nvSpPr>
            <p:cNvPr id="25" name="Diagonal Stripe 24"/>
            <p:cNvSpPr/>
            <p:nvPr/>
          </p:nvSpPr>
          <p:spPr>
            <a:xfrm>
              <a:off x="393700" y="3420074"/>
              <a:ext cx="1512168" cy="1512168"/>
            </a:xfrm>
            <a:prstGeom prst="diagStrip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smtClean="0">
                <a:solidFill>
                  <a:schemeClr val="tx2"/>
                </a:solidFill>
              </a:endParaRPr>
            </a:p>
          </p:txBody>
        </p:sp>
        <p:sp>
          <p:nvSpPr>
            <p:cNvPr id="26" name="Diagonal Stripe 25"/>
            <p:cNvSpPr/>
            <p:nvPr/>
          </p:nvSpPr>
          <p:spPr>
            <a:xfrm flipV="1">
              <a:off x="393700" y="1840230"/>
              <a:ext cx="1512168" cy="1512168"/>
            </a:xfrm>
            <a:prstGeom prst="diagStrip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smtClean="0">
                <a:solidFill>
                  <a:schemeClr val="tx2"/>
                </a:solidFill>
              </a:endParaRPr>
            </a:p>
          </p:txBody>
        </p:sp>
      </p:grpSp>
      <p:sp>
        <p:nvSpPr>
          <p:cNvPr id="32" name="Text Placeholder 1">
            <a:extLst>
              <a:ext uri="{FF2B5EF4-FFF2-40B4-BE49-F238E27FC236}">
                <a16:creationId xmlns:a16="http://schemas.microsoft.com/office/drawing/2014/main" id="{5D9D4099-EAD0-412D-8DB1-EAC1490A1C67}"/>
              </a:ext>
            </a:extLst>
          </p:cNvPr>
          <p:cNvSpPr>
            <a:spLocks noGrp="1"/>
          </p:cNvSpPr>
          <p:nvPr>
            <p:ph type="body" sz="quarter" idx="13"/>
          </p:nvPr>
        </p:nvSpPr>
        <p:spPr>
          <a:xfrm>
            <a:off x="469900" y="798834"/>
            <a:ext cx="11252200" cy="757255"/>
          </a:xfrm>
        </p:spPr>
        <p:txBody>
          <a:bodyPr/>
          <a:lstStyle/>
          <a:p>
            <a:r>
              <a:rPr lang="es-VE" sz="1600" dirty="0" smtClean="0"/>
              <a:t>Tome el control de sus finanzas</a:t>
            </a:r>
            <a:endParaRPr lang="es-VE" sz="1600" dirty="0"/>
          </a:p>
        </p:txBody>
      </p:sp>
      <p:sp>
        <p:nvSpPr>
          <p:cNvPr id="33" name="Title 2">
            <a:extLst>
              <a:ext uri="{FF2B5EF4-FFF2-40B4-BE49-F238E27FC236}">
                <a16:creationId xmlns:a16="http://schemas.microsoft.com/office/drawing/2014/main" id="{25DCCE82-D564-4B8F-B851-3AB02077114B}"/>
              </a:ext>
            </a:extLst>
          </p:cNvPr>
          <p:cNvSpPr>
            <a:spLocks noGrp="1"/>
          </p:cNvSpPr>
          <p:nvPr>
            <p:ph type="title"/>
          </p:nvPr>
        </p:nvSpPr>
        <p:spPr>
          <a:xfrm>
            <a:off x="469900" y="402587"/>
            <a:ext cx="11252200" cy="334102"/>
          </a:xfrm>
        </p:spPr>
        <p:txBody>
          <a:bodyPr/>
          <a:lstStyle/>
          <a:p>
            <a:r>
              <a:rPr lang="es-VE" sz="2400" dirty="0" smtClean="0"/>
              <a:t>Características</a:t>
            </a:r>
            <a:endParaRPr lang="es-VE" sz="2400" dirty="0"/>
          </a:p>
        </p:txBody>
      </p:sp>
    </p:spTree>
    <p:extLst>
      <p:ext uri="{BB962C8B-B14F-4D97-AF65-F5344CB8AC3E}">
        <p14:creationId xmlns:p14="http://schemas.microsoft.com/office/powerpoint/2010/main" val="157572348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p:cNvCxnSpPr/>
          <p:nvPr/>
        </p:nvCxnSpPr>
        <p:spPr>
          <a:xfrm>
            <a:off x="11258966" y="3446611"/>
            <a:ext cx="308982" cy="382042"/>
          </a:xfrm>
          <a:prstGeom prst="line">
            <a:avLst/>
          </a:prstGeom>
          <a:ln w="28575">
            <a:solidFill>
              <a:srgbClr val="00768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H="1">
            <a:off x="469900" y="3446611"/>
            <a:ext cx="355990" cy="382042"/>
          </a:xfrm>
          <a:prstGeom prst="line">
            <a:avLst/>
          </a:prstGeom>
          <a:ln w="28575">
            <a:solidFill>
              <a:srgbClr val="007680"/>
            </a:solidFill>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gray">
          <a:xfrm>
            <a:off x="469900" y="3828653"/>
            <a:ext cx="11104261" cy="2740820"/>
          </a:xfrm>
          <a:prstGeom prst="rect">
            <a:avLst/>
          </a:prstGeom>
          <a:solidFill>
            <a:schemeClr val="bg1">
              <a:lumMod val="95000"/>
            </a:schemeClr>
          </a:solidFill>
          <a:ln w="19050" algn="ctr">
            <a:solidFill>
              <a:srgbClr val="007680"/>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
        <p:nvSpPr>
          <p:cNvPr id="28" name="Freeform 189"/>
          <p:cNvSpPr>
            <a:spLocks noChangeAspect="1" noEditPoints="1"/>
          </p:cNvSpPr>
          <p:nvPr/>
        </p:nvSpPr>
        <p:spPr bwMode="auto">
          <a:xfrm>
            <a:off x="10983759" y="1135626"/>
            <a:ext cx="590402" cy="590400"/>
          </a:xfrm>
          <a:custGeom>
            <a:avLst/>
            <a:gdLst>
              <a:gd name="T0" fmla="*/ 0 w 512"/>
              <a:gd name="T1" fmla="*/ 256 h 512"/>
              <a:gd name="T2" fmla="*/ 512 w 512"/>
              <a:gd name="T3" fmla="*/ 256 h 512"/>
              <a:gd name="T4" fmla="*/ 416 w 512"/>
              <a:gd name="T5" fmla="*/ 330 h 512"/>
              <a:gd name="T6" fmla="*/ 394 w 512"/>
              <a:gd name="T7" fmla="*/ 341 h 512"/>
              <a:gd name="T8" fmla="*/ 384 w 512"/>
              <a:gd name="T9" fmla="*/ 320 h 512"/>
              <a:gd name="T10" fmla="*/ 371 w 512"/>
              <a:gd name="T11" fmla="*/ 334 h 512"/>
              <a:gd name="T12" fmla="*/ 338 w 512"/>
              <a:gd name="T13" fmla="*/ 359 h 512"/>
              <a:gd name="T14" fmla="*/ 318 w 512"/>
              <a:gd name="T15" fmla="*/ 376 h 512"/>
              <a:gd name="T16" fmla="*/ 277 w 512"/>
              <a:gd name="T17" fmla="*/ 370 h 512"/>
              <a:gd name="T18" fmla="*/ 250 w 512"/>
              <a:gd name="T19" fmla="*/ 384 h 512"/>
              <a:gd name="T20" fmla="*/ 217 w 512"/>
              <a:gd name="T21" fmla="*/ 381 h 512"/>
              <a:gd name="T22" fmla="*/ 172 w 512"/>
              <a:gd name="T23" fmla="*/ 368 h 512"/>
              <a:gd name="T24" fmla="*/ 128 w 512"/>
              <a:gd name="T25" fmla="*/ 320 h 512"/>
              <a:gd name="T26" fmla="*/ 117 w 512"/>
              <a:gd name="T27" fmla="*/ 341 h 512"/>
              <a:gd name="T28" fmla="*/ 96 w 512"/>
              <a:gd name="T29" fmla="*/ 330 h 512"/>
              <a:gd name="T30" fmla="*/ 106 w 512"/>
              <a:gd name="T31" fmla="*/ 170 h 512"/>
              <a:gd name="T32" fmla="*/ 106 w 512"/>
              <a:gd name="T33" fmla="*/ 149 h 512"/>
              <a:gd name="T34" fmla="*/ 128 w 512"/>
              <a:gd name="T35" fmla="*/ 160 h 512"/>
              <a:gd name="T36" fmla="*/ 224 w 512"/>
              <a:gd name="T37" fmla="*/ 181 h 512"/>
              <a:gd name="T38" fmla="*/ 261 w 512"/>
              <a:gd name="T39" fmla="*/ 161 h 512"/>
              <a:gd name="T40" fmla="*/ 343 w 512"/>
              <a:gd name="T41" fmla="*/ 181 h 512"/>
              <a:gd name="T42" fmla="*/ 384 w 512"/>
              <a:gd name="T43" fmla="*/ 160 h 512"/>
              <a:gd name="T44" fmla="*/ 405 w 512"/>
              <a:gd name="T45" fmla="*/ 149 h 512"/>
              <a:gd name="T46" fmla="*/ 405 w 512"/>
              <a:gd name="T47" fmla="*/ 170 h 512"/>
              <a:gd name="T48" fmla="*/ 416 w 512"/>
              <a:gd name="T49" fmla="*/ 330 h 512"/>
              <a:gd name="T50" fmla="*/ 350 w 512"/>
              <a:gd name="T51" fmla="*/ 328 h 512"/>
              <a:gd name="T52" fmla="*/ 335 w 512"/>
              <a:gd name="T53" fmla="*/ 337 h 512"/>
              <a:gd name="T54" fmla="*/ 328 w 512"/>
              <a:gd name="T55" fmla="*/ 332 h 512"/>
              <a:gd name="T56" fmla="*/ 294 w 512"/>
              <a:gd name="T57" fmla="*/ 274 h 512"/>
              <a:gd name="T58" fmla="*/ 275 w 512"/>
              <a:gd name="T59" fmla="*/ 284 h 512"/>
              <a:gd name="T60" fmla="*/ 310 w 512"/>
              <a:gd name="T61" fmla="*/ 343 h 512"/>
              <a:gd name="T62" fmla="*/ 290 w 512"/>
              <a:gd name="T63" fmla="*/ 353 h 512"/>
              <a:gd name="T64" fmla="*/ 243 w 512"/>
              <a:gd name="T65" fmla="*/ 296 h 512"/>
              <a:gd name="T66" fmla="*/ 260 w 512"/>
              <a:gd name="T67" fmla="*/ 345 h 512"/>
              <a:gd name="T68" fmla="*/ 256 w 512"/>
              <a:gd name="T69" fmla="*/ 361 h 512"/>
              <a:gd name="T70" fmla="*/ 239 w 512"/>
              <a:gd name="T71" fmla="*/ 357 h 512"/>
              <a:gd name="T72" fmla="*/ 228 w 512"/>
              <a:gd name="T73" fmla="*/ 337 h 512"/>
              <a:gd name="T74" fmla="*/ 220 w 512"/>
              <a:gd name="T75" fmla="*/ 325 h 512"/>
              <a:gd name="T76" fmla="*/ 202 w 512"/>
              <a:gd name="T77" fmla="*/ 337 h 512"/>
              <a:gd name="T78" fmla="*/ 207 w 512"/>
              <a:gd name="T79" fmla="*/ 363 h 512"/>
              <a:gd name="T80" fmla="*/ 158 w 512"/>
              <a:gd name="T81" fmla="*/ 304 h 512"/>
              <a:gd name="T82" fmla="*/ 128 w 512"/>
              <a:gd name="T83" fmla="*/ 298 h 512"/>
              <a:gd name="T84" fmla="*/ 184 w 512"/>
              <a:gd name="T85" fmla="*/ 202 h 512"/>
              <a:gd name="T86" fmla="*/ 160 w 512"/>
              <a:gd name="T87" fmla="*/ 234 h 512"/>
              <a:gd name="T88" fmla="*/ 193 w 512"/>
              <a:gd name="T89" fmla="*/ 266 h 512"/>
              <a:gd name="T90" fmla="*/ 349 w 512"/>
              <a:gd name="T91" fmla="*/ 319 h 512"/>
              <a:gd name="T92" fmla="*/ 384 w 512"/>
              <a:gd name="T93" fmla="*/ 202 h 512"/>
              <a:gd name="T94" fmla="*/ 362 w 512"/>
              <a:gd name="T95" fmla="*/ 298 h 512"/>
              <a:gd name="T96" fmla="*/ 322 w 512"/>
              <a:gd name="T97" fmla="*/ 230 h 512"/>
              <a:gd name="T98" fmla="*/ 190 w 512"/>
              <a:gd name="T99" fmla="*/ 245 h 512"/>
              <a:gd name="T100" fmla="*/ 181 w 512"/>
              <a:gd name="T101" fmla="*/ 234 h 512"/>
              <a:gd name="T102" fmla="*/ 268 w 512"/>
              <a:gd name="T103" fmla="*/ 182 h 512"/>
              <a:gd name="T104" fmla="*/ 341 w 512"/>
              <a:gd name="T105" fmla="*/ 20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6" y="330"/>
                </a:moveTo>
                <a:cubicBezTo>
                  <a:pt x="416" y="336"/>
                  <a:pt x="411" y="341"/>
                  <a:pt x="405" y="341"/>
                </a:cubicBezTo>
                <a:cubicBezTo>
                  <a:pt x="394" y="341"/>
                  <a:pt x="394" y="341"/>
                  <a:pt x="394" y="341"/>
                </a:cubicBezTo>
                <a:cubicBezTo>
                  <a:pt x="388" y="341"/>
                  <a:pt x="384" y="336"/>
                  <a:pt x="384" y="330"/>
                </a:cubicBezTo>
                <a:cubicBezTo>
                  <a:pt x="384" y="320"/>
                  <a:pt x="384" y="320"/>
                  <a:pt x="384" y="320"/>
                </a:cubicBezTo>
                <a:cubicBezTo>
                  <a:pt x="371" y="320"/>
                  <a:pt x="371" y="320"/>
                  <a:pt x="371" y="320"/>
                </a:cubicBezTo>
                <a:cubicBezTo>
                  <a:pt x="372" y="324"/>
                  <a:pt x="372" y="329"/>
                  <a:pt x="371" y="334"/>
                </a:cubicBezTo>
                <a:cubicBezTo>
                  <a:pt x="368" y="342"/>
                  <a:pt x="363" y="350"/>
                  <a:pt x="355" y="354"/>
                </a:cubicBezTo>
                <a:cubicBezTo>
                  <a:pt x="350" y="357"/>
                  <a:pt x="344" y="359"/>
                  <a:pt x="338" y="359"/>
                </a:cubicBezTo>
                <a:cubicBezTo>
                  <a:pt x="336" y="359"/>
                  <a:pt x="334" y="358"/>
                  <a:pt x="332" y="358"/>
                </a:cubicBezTo>
                <a:cubicBezTo>
                  <a:pt x="330" y="365"/>
                  <a:pt x="325" y="372"/>
                  <a:pt x="318" y="376"/>
                </a:cubicBezTo>
                <a:cubicBezTo>
                  <a:pt x="313" y="380"/>
                  <a:pt x="307" y="381"/>
                  <a:pt x="301" y="381"/>
                </a:cubicBezTo>
                <a:cubicBezTo>
                  <a:pt x="292" y="381"/>
                  <a:pt x="283" y="377"/>
                  <a:pt x="277" y="370"/>
                </a:cubicBezTo>
                <a:cubicBezTo>
                  <a:pt x="274" y="374"/>
                  <a:pt x="271" y="377"/>
                  <a:pt x="267" y="379"/>
                </a:cubicBezTo>
                <a:cubicBezTo>
                  <a:pt x="261" y="382"/>
                  <a:pt x="256" y="384"/>
                  <a:pt x="250" y="384"/>
                </a:cubicBezTo>
                <a:cubicBezTo>
                  <a:pt x="241" y="384"/>
                  <a:pt x="232" y="380"/>
                  <a:pt x="226" y="374"/>
                </a:cubicBezTo>
                <a:cubicBezTo>
                  <a:pt x="224" y="376"/>
                  <a:pt x="221" y="379"/>
                  <a:pt x="217" y="381"/>
                </a:cubicBezTo>
                <a:cubicBezTo>
                  <a:pt x="212" y="384"/>
                  <a:pt x="207" y="385"/>
                  <a:pt x="202" y="385"/>
                </a:cubicBezTo>
                <a:cubicBezTo>
                  <a:pt x="190" y="385"/>
                  <a:pt x="178" y="379"/>
                  <a:pt x="172" y="368"/>
                </a:cubicBezTo>
                <a:cubicBezTo>
                  <a:pt x="143" y="320"/>
                  <a:pt x="143" y="320"/>
                  <a:pt x="143" y="320"/>
                </a:cubicBezTo>
                <a:cubicBezTo>
                  <a:pt x="128" y="320"/>
                  <a:pt x="128" y="320"/>
                  <a:pt x="128" y="320"/>
                </a:cubicBezTo>
                <a:cubicBezTo>
                  <a:pt x="128" y="330"/>
                  <a:pt x="128" y="330"/>
                  <a:pt x="128" y="330"/>
                </a:cubicBezTo>
                <a:cubicBezTo>
                  <a:pt x="128" y="336"/>
                  <a:pt x="123" y="341"/>
                  <a:pt x="117" y="341"/>
                </a:cubicBezTo>
                <a:cubicBezTo>
                  <a:pt x="106" y="341"/>
                  <a:pt x="106" y="341"/>
                  <a:pt x="106" y="341"/>
                </a:cubicBezTo>
                <a:cubicBezTo>
                  <a:pt x="100" y="341"/>
                  <a:pt x="96" y="336"/>
                  <a:pt x="96" y="330"/>
                </a:cubicBezTo>
                <a:cubicBezTo>
                  <a:pt x="96" y="324"/>
                  <a:pt x="100" y="320"/>
                  <a:pt x="106" y="320"/>
                </a:cubicBezTo>
                <a:cubicBezTo>
                  <a:pt x="106" y="170"/>
                  <a:pt x="106" y="170"/>
                  <a:pt x="106" y="170"/>
                </a:cubicBezTo>
                <a:cubicBezTo>
                  <a:pt x="100" y="170"/>
                  <a:pt x="96" y="166"/>
                  <a:pt x="96" y="160"/>
                </a:cubicBezTo>
                <a:cubicBezTo>
                  <a:pt x="96" y="154"/>
                  <a:pt x="100" y="149"/>
                  <a:pt x="106" y="149"/>
                </a:cubicBezTo>
                <a:cubicBezTo>
                  <a:pt x="117" y="149"/>
                  <a:pt x="117" y="149"/>
                  <a:pt x="117" y="149"/>
                </a:cubicBezTo>
                <a:cubicBezTo>
                  <a:pt x="123" y="149"/>
                  <a:pt x="128" y="154"/>
                  <a:pt x="128" y="160"/>
                </a:cubicBezTo>
                <a:cubicBezTo>
                  <a:pt x="128" y="181"/>
                  <a:pt x="128" y="181"/>
                  <a:pt x="128" y="181"/>
                </a:cubicBezTo>
                <a:cubicBezTo>
                  <a:pt x="224" y="181"/>
                  <a:pt x="224" y="181"/>
                  <a:pt x="224" y="181"/>
                </a:cubicBezTo>
                <a:cubicBezTo>
                  <a:pt x="224" y="181"/>
                  <a:pt x="224" y="181"/>
                  <a:pt x="224" y="181"/>
                </a:cubicBezTo>
                <a:cubicBezTo>
                  <a:pt x="261" y="161"/>
                  <a:pt x="261" y="161"/>
                  <a:pt x="261" y="161"/>
                </a:cubicBezTo>
                <a:cubicBezTo>
                  <a:pt x="264" y="160"/>
                  <a:pt x="267" y="159"/>
                  <a:pt x="269" y="160"/>
                </a:cubicBezTo>
                <a:cubicBezTo>
                  <a:pt x="343" y="181"/>
                  <a:pt x="343" y="181"/>
                  <a:pt x="343" y="181"/>
                </a:cubicBezTo>
                <a:cubicBezTo>
                  <a:pt x="384" y="181"/>
                  <a:pt x="384" y="181"/>
                  <a:pt x="384" y="181"/>
                </a:cubicBezTo>
                <a:cubicBezTo>
                  <a:pt x="384" y="160"/>
                  <a:pt x="384" y="160"/>
                  <a:pt x="384" y="160"/>
                </a:cubicBezTo>
                <a:cubicBezTo>
                  <a:pt x="384" y="154"/>
                  <a:pt x="388" y="149"/>
                  <a:pt x="394" y="149"/>
                </a:cubicBezTo>
                <a:cubicBezTo>
                  <a:pt x="405" y="149"/>
                  <a:pt x="405" y="149"/>
                  <a:pt x="405" y="149"/>
                </a:cubicBezTo>
                <a:cubicBezTo>
                  <a:pt x="411" y="149"/>
                  <a:pt x="416" y="154"/>
                  <a:pt x="416" y="160"/>
                </a:cubicBezTo>
                <a:cubicBezTo>
                  <a:pt x="416" y="166"/>
                  <a:pt x="411" y="170"/>
                  <a:pt x="405" y="170"/>
                </a:cubicBezTo>
                <a:cubicBezTo>
                  <a:pt x="405" y="320"/>
                  <a:pt x="405" y="320"/>
                  <a:pt x="405" y="320"/>
                </a:cubicBezTo>
                <a:cubicBezTo>
                  <a:pt x="411" y="320"/>
                  <a:pt x="416" y="324"/>
                  <a:pt x="416" y="330"/>
                </a:cubicBezTo>
                <a:close/>
                <a:moveTo>
                  <a:pt x="349" y="319"/>
                </a:moveTo>
                <a:cubicBezTo>
                  <a:pt x="350" y="322"/>
                  <a:pt x="351" y="325"/>
                  <a:pt x="350" y="328"/>
                </a:cubicBezTo>
                <a:cubicBezTo>
                  <a:pt x="349" y="332"/>
                  <a:pt x="347" y="334"/>
                  <a:pt x="344" y="336"/>
                </a:cubicBezTo>
                <a:cubicBezTo>
                  <a:pt x="342" y="337"/>
                  <a:pt x="338" y="338"/>
                  <a:pt x="335" y="337"/>
                </a:cubicBezTo>
                <a:cubicBezTo>
                  <a:pt x="332" y="336"/>
                  <a:pt x="330" y="334"/>
                  <a:pt x="328" y="332"/>
                </a:cubicBezTo>
                <a:cubicBezTo>
                  <a:pt x="328" y="332"/>
                  <a:pt x="328" y="332"/>
                  <a:pt x="328" y="332"/>
                </a:cubicBezTo>
                <a:cubicBezTo>
                  <a:pt x="328" y="332"/>
                  <a:pt x="328" y="332"/>
                  <a:pt x="328" y="331"/>
                </a:cubicBezTo>
                <a:cubicBezTo>
                  <a:pt x="294" y="274"/>
                  <a:pt x="294" y="274"/>
                  <a:pt x="294" y="274"/>
                </a:cubicBezTo>
                <a:cubicBezTo>
                  <a:pt x="291" y="268"/>
                  <a:pt x="284" y="267"/>
                  <a:pt x="279" y="270"/>
                </a:cubicBezTo>
                <a:cubicBezTo>
                  <a:pt x="274" y="273"/>
                  <a:pt x="272" y="279"/>
                  <a:pt x="275" y="284"/>
                </a:cubicBezTo>
                <a:cubicBezTo>
                  <a:pt x="310" y="343"/>
                  <a:pt x="310" y="343"/>
                  <a:pt x="310" y="343"/>
                </a:cubicBezTo>
                <a:cubicBezTo>
                  <a:pt x="310" y="343"/>
                  <a:pt x="310" y="343"/>
                  <a:pt x="310" y="343"/>
                </a:cubicBezTo>
                <a:cubicBezTo>
                  <a:pt x="313" y="348"/>
                  <a:pt x="313" y="355"/>
                  <a:pt x="307" y="358"/>
                </a:cubicBezTo>
                <a:cubicBezTo>
                  <a:pt x="301" y="361"/>
                  <a:pt x="294" y="359"/>
                  <a:pt x="290" y="353"/>
                </a:cubicBezTo>
                <a:cubicBezTo>
                  <a:pt x="258" y="300"/>
                  <a:pt x="258" y="300"/>
                  <a:pt x="258" y="300"/>
                </a:cubicBezTo>
                <a:cubicBezTo>
                  <a:pt x="255" y="295"/>
                  <a:pt x="249" y="293"/>
                  <a:pt x="243" y="296"/>
                </a:cubicBezTo>
                <a:cubicBezTo>
                  <a:pt x="238" y="299"/>
                  <a:pt x="237" y="306"/>
                  <a:pt x="240" y="311"/>
                </a:cubicBezTo>
                <a:cubicBezTo>
                  <a:pt x="260" y="345"/>
                  <a:pt x="260" y="345"/>
                  <a:pt x="260" y="345"/>
                </a:cubicBezTo>
                <a:cubicBezTo>
                  <a:pt x="262" y="347"/>
                  <a:pt x="262" y="350"/>
                  <a:pt x="261" y="353"/>
                </a:cubicBezTo>
                <a:cubicBezTo>
                  <a:pt x="261" y="356"/>
                  <a:pt x="259" y="359"/>
                  <a:pt x="256" y="361"/>
                </a:cubicBezTo>
                <a:cubicBezTo>
                  <a:pt x="250" y="364"/>
                  <a:pt x="243" y="362"/>
                  <a:pt x="239" y="357"/>
                </a:cubicBezTo>
                <a:cubicBezTo>
                  <a:pt x="239" y="357"/>
                  <a:pt x="239" y="357"/>
                  <a:pt x="239" y="357"/>
                </a:cubicBezTo>
                <a:cubicBezTo>
                  <a:pt x="228" y="337"/>
                  <a:pt x="228" y="337"/>
                  <a:pt x="228" y="337"/>
                </a:cubicBezTo>
                <a:cubicBezTo>
                  <a:pt x="228" y="337"/>
                  <a:pt x="228" y="337"/>
                  <a:pt x="228" y="337"/>
                </a:cubicBezTo>
                <a:cubicBezTo>
                  <a:pt x="228" y="337"/>
                  <a:pt x="228" y="337"/>
                  <a:pt x="228" y="337"/>
                </a:cubicBezTo>
                <a:cubicBezTo>
                  <a:pt x="220" y="325"/>
                  <a:pt x="220" y="325"/>
                  <a:pt x="220" y="325"/>
                </a:cubicBezTo>
                <a:cubicBezTo>
                  <a:pt x="217" y="320"/>
                  <a:pt x="210" y="319"/>
                  <a:pt x="206" y="322"/>
                </a:cubicBezTo>
                <a:cubicBezTo>
                  <a:pt x="201" y="325"/>
                  <a:pt x="199" y="332"/>
                  <a:pt x="202" y="337"/>
                </a:cubicBezTo>
                <a:cubicBezTo>
                  <a:pt x="210" y="348"/>
                  <a:pt x="210" y="348"/>
                  <a:pt x="210" y="348"/>
                </a:cubicBezTo>
                <a:cubicBezTo>
                  <a:pt x="211" y="350"/>
                  <a:pt x="214" y="358"/>
                  <a:pt x="207" y="363"/>
                </a:cubicBezTo>
                <a:cubicBezTo>
                  <a:pt x="201" y="366"/>
                  <a:pt x="193" y="362"/>
                  <a:pt x="190" y="357"/>
                </a:cubicBezTo>
                <a:cubicBezTo>
                  <a:pt x="158" y="304"/>
                  <a:pt x="158" y="304"/>
                  <a:pt x="158" y="304"/>
                </a:cubicBezTo>
                <a:cubicBezTo>
                  <a:pt x="156" y="300"/>
                  <a:pt x="153" y="298"/>
                  <a:pt x="149" y="298"/>
                </a:cubicBezTo>
                <a:cubicBezTo>
                  <a:pt x="128" y="298"/>
                  <a:pt x="128" y="298"/>
                  <a:pt x="128" y="298"/>
                </a:cubicBezTo>
                <a:cubicBezTo>
                  <a:pt x="128" y="202"/>
                  <a:pt x="128" y="202"/>
                  <a:pt x="128" y="202"/>
                </a:cubicBezTo>
                <a:cubicBezTo>
                  <a:pt x="184" y="202"/>
                  <a:pt x="184" y="202"/>
                  <a:pt x="184" y="202"/>
                </a:cubicBezTo>
                <a:cubicBezTo>
                  <a:pt x="176" y="207"/>
                  <a:pt x="176" y="207"/>
                  <a:pt x="176" y="207"/>
                </a:cubicBezTo>
                <a:cubicBezTo>
                  <a:pt x="166" y="213"/>
                  <a:pt x="160" y="223"/>
                  <a:pt x="160" y="234"/>
                </a:cubicBezTo>
                <a:cubicBezTo>
                  <a:pt x="160" y="244"/>
                  <a:pt x="164" y="254"/>
                  <a:pt x="170" y="260"/>
                </a:cubicBezTo>
                <a:cubicBezTo>
                  <a:pt x="177" y="265"/>
                  <a:pt x="185" y="267"/>
                  <a:pt x="193" y="266"/>
                </a:cubicBezTo>
                <a:cubicBezTo>
                  <a:pt x="307" y="247"/>
                  <a:pt x="307" y="247"/>
                  <a:pt x="307" y="247"/>
                </a:cubicBezTo>
                <a:lnTo>
                  <a:pt x="349" y="319"/>
                </a:lnTo>
                <a:close/>
                <a:moveTo>
                  <a:pt x="341" y="202"/>
                </a:moveTo>
                <a:cubicBezTo>
                  <a:pt x="384" y="202"/>
                  <a:pt x="384" y="202"/>
                  <a:pt x="384" y="202"/>
                </a:cubicBezTo>
                <a:cubicBezTo>
                  <a:pt x="384" y="298"/>
                  <a:pt x="384" y="298"/>
                  <a:pt x="384" y="298"/>
                </a:cubicBezTo>
                <a:cubicBezTo>
                  <a:pt x="362" y="298"/>
                  <a:pt x="362" y="298"/>
                  <a:pt x="362" y="298"/>
                </a:cubicBezTo>
                <a:cubicBezTo>
                  <a:pt x="362" y="298"/>
                  <a:pt x="362" y="299"/>
                  <a:pt x="361" y="299"/>
                </a:cubicBezTo>
                <a:cubicBezTo>
                  <a:pt x="322" y="230"/>
                  <a:pt x="322" y="230"/>
                  <a:pt x="322" y="230"/>
                </a:cubicBezTo>
                <a:cubicBezTo>
                  <a:pt x="320" y="226"/>
                  <a:pt x="316" y="224"/>
                  <a:pt x="311" y="225"/>
                </a:cubicBezTo>
                <a:cubicBezTo>
                  <a:pt x="190" y="245"/>
                  <a:pt x="190" y="245"/>
                  <a:pt x="190" y="245"/>
                </a:cubicBezTo>
                <a:cubicBezTo>
                  <a:pt x="187" y="246"/>
                  <a:pt x="185" y="245"/>
                  <a:pt x="184" y="244"/>
                </a:cubicBezTo>
                <a:cubicBezTo>
                  <a:pt x="182" y="242"/>
                  <a:pt x="181" y="238"/>
                  <a:pt x="181" y="234"/>
                </a:cubicBezTo>
                <a:cubicBezTo>
                  <a:pt x="181" y="229"/>
                  <a:pt x="184" y="227"/>
                  <a:pt x="186" y="226"/>
                </a:cubicBezTo>
                <a:cubicBezTo>
                  <a:pt x="268" y="182"/>
                  <a:pt x="268" y="182"/>
                  <a:pt x="268" y="182"/>
                </a:cubicBezTo>
                <a:cubicBezTo>
                  <a:pt x="338" y="202"/>
                  <a:pt x="338" y="202"/>
                  <a:pt x="338" y="202"/>
                </a:cubicBezTo>
                <a:cubicBezTo>
                  <a:pt x="339" y="202"/>
                  <a:pt x="340" y="202"/>
                  <a:pt x="341" y="202"/>
                </a:cubicBezTo>
                <a:close/>
              </a:path>
            </a:pathLst>
          </a:custGeom>
          <a:solidFill>
            <a:srgbClr val="009A44"/>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bwMode="gray">
          <a:xfrm>
            <a:off x="832103" y="1888475"/>
            <a:ext cx="10426863" cy="1558135"/>
          </a:xfrm>
          <a:prstGeom prst="rect">
            <a:avLst/>
          </a:prstGeom>
          <a:solidFill>
            <a:schemeClr val="bg1">
              <a:lumMod val="95000"/>
            </a:schemeClr>
          </a:solidFill>
          <a:ln w="19050" algn="ctr">
            <a:no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
        <p:nvSpPr>
          <p:cNvPr id="5" name="TextBox 4"/>
          <p:cNvSpPr txBox="1"/>
          <p:nvPr/>
        </p:nvSpPr>
        <p:spPr>
          <a:xfrm>
            <a:off x="1121073" y="2001716"/>
            <a:ext cx="9934023" cy="1343958"/>
          </a:xfrm>
          <a:prstGeom prst="rect">
            <a:avLst/>
          </a:prstGeom>
          <a:noFill/>
        </p:spPr>
        <p:txBody>
          <a:bodyPr vert="horz" wrap="square" lIns="0" tIns="0" rIns="0" bIns="0" rtlCol="0">
            <a:spAutoFit/>
          </a:bodyPr>
          <a:lstStyle/>
          <a:p>
            <a:pPr>
              <a:spcBef>
                <a:spcPts val="200"/>
              </a:spcBef>
              <a:buSzPct val="100000"/>
            </a:pPr>
            <a:r>
              <a:rPr lang="es-VE" sz="1200" dirty="0" smtClean="0"/>
              <a:t>Adquirir nuevos clientes es importante para el éxito, pero maximizar el relacionamiento con el cliente, es crucial. SAP Business </a:t>
            </a:r>
            <a:r>
              <a:rPr lang="es-VE" sz="1200" dirty="0" err="1" smtClean="0"/>
              <a:t>One</a:t>
            </a:r>
            <a:r>
              <a:rPr lang="es-VE" sz="1200" dirty="0"/>
              <a:t> </a:t>
            </a:r>
            <a:r>
              <a:rPr lang="es-VE" sz="1200" dirty="0" smtClean="0"/>
              <a:t>proporciona las herramientas para ayudarlo a gestionar eficientemente el proceso de ventas y el ciclo de vida del cliente, desde el contacto inicial hasta la venta final, para servicios y soporte postventa</a:t>
            </a:r>
          </a:p>
          <a:p>
            <a:pPr>
              <a:spcBef>
                <a:spcPts val="200"/>
              </a:spcBef>
              <a:buSzPct val="100000"/>
            </a:pPr>
            <a:endParaRPr lang="es-VE" sz="1200" dirty="0"/>
          </a:p>
          <a:p>
            <a:pPr>
              <a:spcBef>
                <a:spcPts val="200"/>
              </a:spcBef>
              <a:buSzPct val="100000"/>
            </a:pPr>
            <a:r>
              <a:rPr lang="es-VE" sz="1200" dirty="0" smtClean="0"/>
              <a:t>Su funcionalidad integrada proporciona una vista completa de los prospectos y clientes de tal manera que usted puede entender y conocer mejor sus necesidades. Como resultado, usted puede convertir prospectos en clientes, incrementar las ventas y las ganancias, y mejorar la satisfacción del cliente</a:t>
            </a:r>
          </a:p>
        </p:txBody>
      </p:sp>
      <p:sp>
        <p:nvSpPr>
          <p:cNvPr id="8" name="TextBox 7"/>
          <p:cNvSpPr txBox="1"/>
          <p:nvPr/>
        </p:nvSpPr>
        <p:spPr>
          <a:xfrm>
            <a:off x="1210913" y="5800550"/>
            <a:ext cx="4515183" cy="553998"/>
          </a:xfrm>
          <a:prstGeom prst="rect">
            <a:avLst/>
          </a:prstGeom>
          <a:noFill/>
        </p:spPr>
        <p:txBody>
          <a:bodyPr vert="horz" wrap="square" lIns="0" tIns="0" rIns="0" bIns="0" rtlCol="0">
            <a:spAutoFit/>
          </a:bodyPr>
          <a:lstStyle/>
          <a:p>
            <a:pPr>
              <a:spcBef>
                <a:spcPts val="200"/>
              </a:spcBef>
              <a:buSzPct val="100000"/>
            </a:pPr>
            <a:r>
              <a:rPr lang="es-VE" sz="1200" b="1" dirty="0" smtClean="0"/>
              <a:t>Gestión del cliente </a:t>
            </a:r>
            <a:r>
              <a:rPr lang="es-VE" sz="1200" dirty="0" smtClean="0"/>
              <a:t>– guardar los datos críticos de los clientes en un lugar, sincronizar y gestionar los contactos de los clientes almacenados en Microsoft Outlook</a:t>
            </a:r>
          </a:p>
        </p:txBody>
      </p:sp>
      <p:sp>
        <p:nvSpPr>
          <p:cNvPr id="9" name="TextBox 8"/>
          <p:cNvSpPr txBox="1"/>
          <p:nvPr/>
        </p:nvSpPr>
        <p:spPr>
          <a:xfrm>
            <a:off x="6626291" y="3999453"/>
            <a:ext cx="4632676" cy="553998"/>
          </a:xfrm>
          <a:prstGeom prst="rect">
            <a:avLst/>
          </a:prstGeom>
          <a:noFill/>
        </p:spPr>
        <p:txBody>
          <a:bodyPr vert="horz" wrap="square" lIns="0" tIns="0" rIns="0" bIns="0" rtlCol="0">
            <a:spAutoFit/>
          </a:bodyPr>
          <a:lstStyle/>
          <a:p>
            <a:pPr>
              <a:spcBef>
                <a:spcPts val="200"/>
              </a:spcBef>
              <a:buSzPct val="100000"/>
            </a:pPr>
            <a:r>
              <a:rPr lang="es-VE" sz="1200" b="1" dirty="0" smtClean="0"/>
              <a:t>Gestión de servicio </a:t>
            </a:r>
            <a:r>
              <a:rPr lang="es-VE" sz="1200" dirty="0" smtClean="0"/>
              <a:t>– gestionar contratos de servicio y garantías eficientemente, entrar y responder rápidamente a las llamadas de servicio</a:t>
            </a:r>
          </a:p>
        </p:txBody>
      </p:sp>
      <p:sp>
        <p:nvSpPr>
          <p:cNvPr id="10" name="TextBox 9"/>
          <p:cNvSpPr txBox="1"/>
          <p:nvPr/>
        </p:nvSpPr>
        <p:spPr>
          <a:xfrm>
            <a:off x="1157650" y="4091786"/>
            <a:ext cx="4754881" cy="369332"/>
          </a:xfrm>
          <a:prstGeom prst="rect">
            <a:avLst/>
          </a:prstGeom>
          <a:noFill/>
        </p:spPr>
        <p:txBody>
          <a:bodyPr vert="horz" wrap="square" lIns="0" tIns="0" rIns="0" bIns="0" rtlCol="0">
            <a:spAutoFit/>
          </a:bodyPr>
          <a:lstStyle/>
          <a:p>
            <a:pPr>
              <a:spcBef>
                <a:spcPts val="200"/>
              </a:spcBef>
              <a:buSzPct val="100000"/>
            </a:pPr>
            <a:r>
              <a:rPr lang="es-VE" sz="1200" b="1" dirty="0" smtClean="0"/>
              <a:t>Ventas y gestión de oportunidad</a:t>
            </a:r>
            <a:r>
              <a:rPr lang="es-VE" sz="1200" dirty="0" smtClean="0"/>
              <a:t> – rastrea oportunidades y actividades del primer contacto para cerrar el trato</a:t>
            </a:r>
          </a:p>
        </p:txBody>
      </p:sp>
      <p:sp>
        <p:nvSpPr>
          <p:cNvPr id="11" name="TextBox 10"/>
          <p:cNvSpPr txBox="1"/>
          <p:nvPr/>
        </p:nvSpPr>
        <p:spPr>
          <a:xfrm>
            <a:off x="1184280" y="5017513"/>
            <a:ext cx="4666105" cy="369332"/>
          </a:xfrm>
          <a:prstGeom prst="rect">
            <a:avLst/>
          </a:prstGeom>
          <a:noFill/>
        </p:spPr>
        <p:txBody>
          <a:bodyPr vert="horz" wrap="square" lIns="0" tIns="0" rIns="0" bIns="0" rtlCol="0">
            <a:spAutoFit/>
          </a:bodyPr>
          <a:lstStyle/>
          <a:p>
            <a:pPr>
              <a:spcBef>
                <a:spcPts val="200"/>
              </a:spcBef>
              <a:buSzPct val="100000"/>
            </a:pPr>
            <a:r>
              <a:rPr lang="es-VE" sz="1200" b="1" dirty="0" smtClean="0"/>
              <a:t>Gestión de campaña de marketing</a:t>
            </a:r>
            <a:r>
              <a:rPr lang="es-VE" sz="1200" dirty="0" smtClean="0"/>
              <a:t> – Crear, gestionar, y analizar actividades de marketing</a:t>
            </a:r>
          </a:p>
        </p:txBody>
      </p:sp>
      <p:sp>
        <p:nvSpPr>
          <p:cNvPr id="12" name="TextBox 11"/>
          <p:cNvSpPr txBox="1"/>
          <p:nvPr/>
        </p:nvSpPr>
        <p:spPr>
          <a:xfrm>
            <a:off x="469900" y="1541360"/>
            <a:ext cx="4332919" cy="215444"/>
          </a:xfrm>
          <a:prstGeom prst="rect">
            <a:avLst/>
          </a:prstGeom>
          <a:noFill/>
        </p:spPr>
        <p:txBody>
          <a:bodyPr vert="horz" wrap="square" lIns="0" tIns="0" rIns="0" bIns="0" rtlCol="0">
            <a:spAutoFit/>
          </a:bodyPr>
          <a:lstStyle/>
          <a:p>
            <a:pPr>
              <a:spcBef>
                <a:spcPts val="200"/>
              </a:spcBef>
              <a:buSzPct val="100000"/>
            </a:pPr>
            <a:r>
              <a:rPr lang="es-VE" sz="1400" b="1" dirty="0" smtClean="0">
                <a:solidFill>
                  <a:srgbClr val="007680"/>
                </a:solidFill>
              </a:rPr>
              <a:t>Ventas y gestión del cliente</a:t>
            </a:r>
          </a:p>
        </p:txBody>
      </p:sp>
      <p:grpSp>
        <p:nvGrpSpPr>
          <p:cNvPr id="17" name="Group 16"/>
          <p:cNvGrpSpPr/>
          <p:nvPr/>
        </p:nvGrpSpPr>
        <p:grpSpPr>
          <a:xfrm>
            <a:off x="724094" y="5721089"/>
            <a:ext cx="348658" cy="712920"/>
            <a:chOff x="393700" y="1840230"/>
            <a:chExt cx="1512168" cy="3092012"/>
          </a:xfrm>
        </p:grpSpPr>
        <p:sp>
          <p:nvSpPr>
            <p:cNvPr id="15" name="Diagonal Stripe 14"/>
            <p:cNvSpPr/>
            <p:nvPr/>
          </p:nvSpPr>
          <p:spPr>
            <a:xfrm>
              <a:off x="393700" y="3420074"/>
              <a:ext cx="1512168" cy="1512168"/>
            </a:xfrm>
            <a:prstGeom prst="diagStripe">
              <a:avLst/>
            </a:prstGeom>
            <a:solidFill>
              <a:srgbClr val="6FC2B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smtClean="0">
                <a:solidFill>
                  <a:schemeClr val="tx2"/>
                </a:solidFill>
              </a:endParaRPr>
            </a:p>
          </p:txBody>
        </p:sp>
        <p:sp>
          <p:nvSpPr>
            <p:cNvPr id="16" name="Diagonal Stripe 15"/>
            <p:cNvSpPr/>
            <p:nvPr/>
          </p:nvSpPr>
          <p:spPr>
            <a:xfrm flipV="1">
              <a:off x="393700" y="1840230"/>
              <a:ext cx="1512168" cy="1512168"/>
            </a:xfrm>
            <a:prstGeom prst="diagStripe">
              <a:avLst/>
            </a:prstGeom>
            <a:solidFill>
              <a:srgbClr val="004F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smtClean="0">
                <a:solidFill>
                  <a:schemeClr val="tx2"/>
                </a:solidFill>
              </a:endParaRPr>
            </a:p>
          </p:txBody>
        </p:sp>
      </p:grpSp>
      <p:grpSp>
        <p:nvGrpSpPr>
          <p:cNvPr id="21" name="Group 20"/>
          <p:cNvGrpSpPr/>
          <p:nvPr/>
        </p:nvGrpSpPr>
        <p:grpSpPr>
          <a:xfrm>
            <a:off x="724094" y="4845719"/>
            <a:ext cx="348658" cy="712920"/>
            <a:chOff x="393700" y="1840230"/>
            <a:chExt cx="1512168" cy="3092012"/>
          </a:xfrm>
        </p:grpSpPr>
        <p:sp>
          <p:nvSpPr>
            <p:cNvPr id="22" name="Diagonal Stripe 21"/>
            <p:cNvSpPr/>
            <p:nvPr/>
          </p:nvSpPr>
          <p:spPr>
            <a:xfrm>
              <a:off x="393700" y="3420074"/>
              <a:ext cx="1512168" cy="1512168"/>
            </a:xfrm>
            <a:prstGeom prst="diagStripe">
              <a:avLst/>
            </a:prstGeom>
            <a:solidFill>
              <a:srgbClr val="00A3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smtClean="0">
                <a:solidFill>
                  <a:schemeClr val="tx2"/>
                </a:solidFill>
              </a:endParaRPr>
            </a:p>
          </p:txBody>
        </p:sp>
        <p:sp>
          <p:nvSpPr>
            <p:cNvPr id="23" name="Diagonal Stripe 22"/>
            <p:cNvSpPr/>
            <p:nvPr/>
          </p:nvSpPr>
          <p:spPr>
            <a:xfrm flipV="1">
              <a:off x="393700" y="1840230"/>
              <a:ext cx="1512168" cy="1512168"/>
            </a:xfrm>
            <a:prstGeom prst="diagStripe">
              <a:avLst/>
            </a:prstGeom>
            <a:solidFill>
              <a:srgbClr val="0076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smtClean="0">
                <a:solidFill>
                  <a:schemeClr val="tx2"/>
                </a:solidFill>
              </a:endParaRPr>
            </a:p>
          </p:txBody>
        </p:sp>
      </p:grpSp>
      <p:grpSp>
        <p:nvGrpSpPr>
          <p:cNvPr id="24" name="Group 23"/>
          <p:cNvGrpSpPr/>
          <p:nvPr/>
        </p:nvGrpSpPr>
        <p:grpSpPr>
          <a:xfrm>
            <a:off x="724094" y="3919992"/>
            <a:ext cx="348658" cy="712920"/>
            <a:chOff x="393700" y="1840230"/>
            <a:chExt cx="1512168" cy="3092012"/>
          </a:xfrm>
        </p:grpSpPr>
        <p:sp>
          <p:nvSpPr>
            <p:cNvPr id="25" name="Diagonal Stripe 24"/>
            <p:cNvSpPr/>
            <p:nvPr/>
          </p:nvSpPr>
          <p:spPr>
            <a:xfrm>
              <a:off x="393700" y="3420074"/>
              <a:ext cx="1512168" cy="1512168"/>
            </a:xfrm>
            <a:prstGeom prst="diagStrip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smtClean="0">
                <a:solidFill>
                  <a:schemeClr val="tx2"/>
                </a:solidFill>
              </a:endParaRPr>
            </a:p>
          </p:txBody>
        </p:sp>
        <p:sp>
          <p:nvSpPr>
            <p:cNvPr id="26" name="Diagonal Stripe 25"/>
            <p:cNvSpPr/>
            <p:nvPr/>
          </p:nvSpPr>
          <p:spPr>
            <a:xfrm flipV="1">
              <a:off x="393700" y="1840230"/>
              <a:ext cx="1512168" cy="1512168"/>
            </a:xfrm>
            <a:prstGeom prst="diagStrip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smtClean="0">
                <a:solidFill>
                  <a:schemeClr val="tx2"/>
                </a:solidFill>
              </a:endParaRPr>
            </a:p>
          </p:txBody>
        </p:sp>
      </p:grpSp>
      <p:sp>
        <p:nvSpPr>
          <p:cNvPr id="32" name="Text Placeholder 1">
            <a:extLst>
              <a:ext uri="{FF2B5EF4-FFF2-40B4-BE49-F238E27FC236}">
                <a16:creationId xmlns:a16="http://schemas.microsoft.com/office/drawing/2014/main" id="{5D9D4099-EAD0-412D-8DB1-EAC1490A1C67}"/>
              </a:ext>
            </a:extLst>
          </p:cNvPr>
          <p:cNvSpPr>
            <a:spLocks noGrp="1"/>
          </p:cNvSpPr>
          <p:nvPr>
            <p:ph type="body" sz="quarter" idx="13"/>
          </p:nvPr>
        </p:nvSpPr>
        <p:spPr>
          <a:xfrm>
            <a:off x="469900" y="798834"/>
            <a:ext cx="11252200" cy="757255"/>
          </a:xfrm>
        </p:spPr>
        <p:txBody>
          <a:bodyPr/>
          <a:lstStyle/>
          <a:p>
            <a:r>
              <a:rPr lang="es-VE" sz="1600" dirty="0" smtClean="0"/>
              <a:t>Cree una base de clientes leales</a:t>
            </a:r>
            <a:endParaRPr lang="es-VE" sz="1600" dirty="0"/>
          </a:p>
        </p:txBody>
      </p:sp>
      <p:sp>
        <p:nvSpPr>
          <p:cNvPr id="33" name="Title 2">
            <a:extLst>
              <a:ext uri="{FF2B5EF4-FFF2-40B4-BE49-F238E27FC236}">
                <a16:creationId xmlns:a16="http://schemas.microsoft.com/office/drawing/2014/main" id="{25DCCE82-D564-4B8F-B851-3AB02077114B}"/>
              </a:ext>
            </a:extLst>
          </p:cNvPr>
          <p:cNvSpPr>
            <a:spLocks noGrp="1"/>
          </p:cNvSpPr>
          <p:nvPr>
            <p:ph type="title"/>
          </p:nvPr>
        </p:nvSpPr>
        <p:spPr>
          <a:xfrm>
            <a:off x="469900" y="402587"/>
            <a:ext cx="11252200" cy="334102"/>
          </a:xfrm>
        </p:spPr>
        <p:txBody>
          <a:bodyPr/>
          <a:lstStyle/>
          <a:p>
            <a:r>
              <a:rPr lang="es-VE" sz="2400" dirty="0" smtClean="0"/>
              <a:t>Características</a:t>
            </a:r>
            <a:endParaRPr lang="es-VE" sz="2400" dirty="0"/>
          </a:p>
        </p:txBody>
      </p:sp>
      <p:sp>
        <p:nvSpPr>
          <p:cNvPr id="34" name="TextBox 33"/>
          <p:cNvSpPr txBox="1"/>
          <p:nvPr/>
        </p:nvSpPr>
        <p:spPr>
          <a:xfrm>
            <a:off x="6652921" y="4832847"/>
            <a:ext cx="4778580" cy="738664"/>
          </a:xfrm>
          <a:prstGeom prst="rect">
            <a:avLst/>
          </a:prstGeom>
          <a:noFill/>
        </p:spPr>
        <p:txBody>
          <a:bodyPr vert="horz" wrap="square" lIns="0" tIns="0" rIns="0" bIns="0" rtlCol="0">
            <a:spAutoFit/>
          </a:bodyPr>
          <a:lstStyle/>
          <a:p>
            <a:pPr>
              <a:spcBef>
                <a:spcPts val="200"/>
              </a:spcBef>
              <a:buSzPct val="100000"/>
            </a:pPr>
            <a:r>
              <a:rPr lang="es-VE" sz="1200" b="1" dirty="0" smtClean="0"/>
              <a:t>Reporte y análisis </a:t>
            </a:r>
            <a:r>
              <a:rPr lang="es-VE" sz="1200" dirty="0" smtClean="0"/>
              <a:t>– crear reportes detallados en todos los aspectos de los procesos de ventas, incluyendo pronósticos de ventas y futuras oportunidades, usando plantillas de ahorra de tiempo</a:t>
            </a:r>
          </a:p>
        </p:txBody>
      </p:sp>
      <p:sp>
        <p:nvSpPr>
          <p:cNvPr id="35" name="TextBox 34"/>
          <p:cNvSpPr txBox="1"/>
          <p:nvPr/>
        </p:nvSpPr>
        <p:spPr>
          <a:xfrm>
            <a:off x="6679553" y="5800550"/>
            <a:ext cx="4710494" cy="553998"/>
          </a:xfrm>
          <a:prstGeom prst="rect">
            <a:avLst/>
          </a:prstGeom>
          <a:noFill/>
        </p:spPr>
        <p:txBody>
          <a:bodyPr vert="horz" wrap="square" lIns="0" tIns="0" rIns="0" bIns="0" rtlCol="0">
            <a:spAutoFit/>
          </a:bodyPr>
          <a:lstStyle/>
          <a:p>
            <a:pPr>
              <a:spcBef>
                <a:spcPts val="200"/>
              </a:spcBef>
              <a:buSzPct val="100000"/>
            </a:pPr>
            <a:r>
              <a:rPr lang="es-VE" sz="1200" b="1" dirty="0" smtClean="0"/>
              <a:t>Moviliza a tu equipo de ventas </a:t>
            </a:r>
            <a:r>
              <a:rPr lang="es-VE" sz="1200" dirty="0" smtClean="0"/>
              <a:t>– gestiona la información de tus ventas mientras estas en movimiento con la aplicación móvil SAP Business </a:t>
            </a:r>
            <a:r>
              <a:rPr lang="es-VE" sz="1200" dirty="0" err="1" smtClean="0"/>
              <a:t>One</a:t>
            </a:r>
            <a:r>
              <a:rPr lang="es-VE" sz="1200" dirty="0" smtClean="0"/>
              <a:t> Sales</a:t>
            </a:r>
          </a:p>
        </p:txBody>
      </p:sp>
      <p:grpSp>
        <p:nvGrpSpPr>
          <p:cNvPr id="36" name="Group 35"/>
          <p:cNvGrpSpPr/>
          <p:nvPr/>
        </p:nvGrpSpPr>
        <p:grpSpPr>
          <a:xfrm>
            <a:off x="6162222" y="5721089"/>
            <a:ext cx="348658" cy="712920"/>
            <a:chOff x="393700" y="1840230"/>
            <a:chExt cx="1512168" cy="3092012"/>
          </a:xfrm>
        </p:grpSpPr>
        <p:sp>
          <p:nvSpPr>
            <p:cNvPr id="37" name="Diagonal Stripe 36"/>
            <p:cNvSpPr/>
            <p:nvPr/>
          </p:nvSpPr>
          <p:spPr>
            <a:xfrm>
              <a:off x="393700" y="3420074"/>
              <a:ext cx="1512168" cy="1512168"/>
            </a:xfrm>
            <a:prstGeom prst="diagStripe">
              <a:avLst/>
            </a:prstGeom>
            <a:solidFill>
              <a:srgbClr val="6FC2B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smtClean="0">
                <a:solidFill>
                  <a:schemeClr val="tx2"/>
                </a:solidFill>
              </a:endParaRPr>
            </a:p>
          </p:txBody>
        </p:sp>
        <p:sp>
          <p:nvSpPr>
            <p:cNvPr id="38" name="Diagonal Stripe 37"/>
            <p:cNvSpPr/>
            <p:nvPr/>
          </p:nvSpPr>
          <p:spPr>
            <a:xfrm flipV="1">
              <a:off x="393700" y="1840230"/>
              <a:ext cx="1512168" cy="1512168"/>
            </a:xfrm>
            <a:prstGeom prst="diagStripe">
              <a:avLst/>
            </a:prstGeom>
            <a:solidFill>
              <a:srgbClr val="004F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smtClean="0">
                <a:solidFill>
                  <a:schemeClr val="tx2"/>
                </a:solidFill>
              </a:endParaRPr>
            </a:p>
          </p:txBody>
        </p:sp>
      </p:grpSp>
      <p:grpSp>
        <p:nvGrpSpPr>
          <p:cNvPr id="39" name="Group 38"/>
          <p:cNvGrpSpPr/>
          <p:nvPr/>
        </p:nvGrpSpPr>
        <p:grpSpPr>
          <a:xfrm>
            <a:off x="6162222" y="4845719"/>
            <a:ext cx="348658" cy="712920"/>
            <a:chOff x="393700" y="1840230"/>
            <a:chExt cx="1512168" cy="3092012"/>
          </a:xfrm>
        </p:grpSpPr>
        <p:sp>
          <p:nvSpPr>
            <p:cNvPr id="40" name="Diagonal Stripe 39"/>
            <p:cNvSpPr/>
            <p:nvPr/>
          </p:nvSpPr>
          <p:spPr>
            <a:xfrm>
              <a:off x="393700" y="3420074"/>
              <a:ext cx="1512168" cy="1512168"/>
            </a:xfrm>
            <a:prstGeom prst="diagStripe">
              <a:avLst/>
            </a:prstGeom>
            <a:solidFill>
              <a:srgbClr val="00A3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smtClean="0">
                <a:solidFill>
                  <a:schemeClr val="tx2"/>
                </a:solidFill>
              </a:endParaRPr>
            </a:p>
          </p:txBody>
        </p:sp>
        <p:sp>
          <p:nvSpPr>
            <p:cNvPr id="41" name="Diagonal Stripe 40"/>
            <p:cNvSpPr/>
            <p:nvPr/>
          </p:nvSpPr>
          <p:spPr>
            <a:xfrm flipV="1">
              <a:off x="393700" y="1840230"/>
              <a:ext cx="1512168" cy="1512168"/>
            </a:xfrm>
            <a:prstGeom prst="diagStripe">
              <a:avLst/>
            </a:prstGeom>
            <a:solidFill>
              <a:srgbClr val="0076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smtClean="0">
                <a:solidFill>
                  <a:schemeClr val="tx2"/>
                </a:solidFill>
              </a:endParaRPr>
            </a:p>
          </p:txBody>
        </p:sp>
      </p:grpSp>
      <p:grpSp>
        <p:nvGrpSpPr>
          <p:cNvPr id="42" name="Group 41"/>
          <p:cNvGrpSpPr/>
          <p:nvPr/>
        </p:nvGrpSpPr>
        <p:grpSpPr>
          <a:xfrm>
            <a:off x="6162222" y="3919992"/>
            <a:ext cx="348658" cy="712920"/>
            <a:chOff x="393700" y="1840230"/>
            <a:chExt cx="1512168" cy="3092012"/>
          </a:xfrm>
        </p:grpSpPr>
        <p:sp>
          <p:nvSpPr>
            <p:cNvPr id="43" name="Diagonal Stripe 42"/>
            <p:cNvSpPr/>
            <p:nvPr/>
          </p:nvSpPr>
          <p:spPr>
            <a:xfrm>
              <a:off x="393700" y="3420074"/>
              <a:ext cx="1512168" cy="1512168"/>
            </a:xfrm>
            <a:prstGeom prst="diagStrip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smtClean="0">
                <a:solidFill>
                  <a:schemeClr val="tx2"/>
                </a:solidFill>
              </a:endParaRPr>
            </a:p>
          </p:txBody>
        </p:sp>
        <p:sp>
          <p:nvSpPr>
            <p:cNvPr id="44" name="Diagonal Stripe 43"/>
            <p:cNvSpPr/>
            <p:nvPr/>
          </p:nvSpPr>
          <p:spPr>
            <a:xfrm flipV="1">
              <a:off x="393700" y="1840230"/>
              <a:ext cx="1512168" cy="1512168"/>
            </a:xfrm>
            <a:prstGeom prst="diagStrip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smtClean="0">
                <a:solidFill>
                  <a:schemeClr val="tx2"/>
                </a:solidFill>
              </a:endParaRPr>
            </a:p>
          </p:txBody>
        </p:sp>
      </p:grpSp>
    </p:spTree>
    <p:extLst>
      <p:ext uri="{BB962C8B-B14F-4D97-AF65-F5344CB8AC3E}">
        <p14:creationId xmlns:p14="http://schemas.microsoft.com/office/powerpoint/2010/main" val="280835482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370"/>
          <p:cNvSpPr>
            <a:spLocks noChangeAspect="1" noEditPoints="1"/>
          </p:cNvSpPr>
          <p:nvPr/>
        </p:nvSpPr>
        <p:spPr bwMode="auto">
          <a:xfrm>
            <a:off x="10983761" y="1135626"/>
            <a:ext cx="590400" cy="590400"/>
          </a:xfrm>
          <a:custGeom>
            <a:avLst/>
            <a:gdLst>
              <a:gd name="T0" fmla="*/ 371 w 512"/>
              <a:gd name="T1" fmla="*/ 202 h 512"/>
              <a:gd name="T2" fmla="*/ 309 w 512"/>
              <a:gd name="T3" fmla="*/ 202 h 512"/>
              <a:gd name="T4" fmla="*/ 309 w 512"/>
              <a:gd name="T5" fmla="*/ 140 h 512"/>
              <a:gd name="T6" fmla="*/ 371 w 512"/>
              <a:gd name="T7" fmla="*/ 202 h 512"/>
              <a:gd name="T8" fmla="*/ 245 w 512"/>
              <a:gd name="T9" fmla="*/ 256 h 512"/>
              <a:gd name="T10" fmla="*/ 245 w 512"/>
              <a:gd name="T11" fmla="*/ 150 h 512"/>
              <a:gd name="T12" fmla="*/ 149 w 512"/>
              <a:gd name="T13" fmla="*/ 256 h 512"/>
              <a:gd name="T14" fmla="*/ 256 w 512"/>
              <a:gd name="T15" fmla="*/ 362 h 512"/>
              <a:gd name="T16" fmla="*/ 362 w 512"/>
              <a:gd name="T17" fmla="*/ 266 h 512"/>
              <a:gd name="T18" fmla="*/ 256 w 512"/>
              <a:gd name="T19" fmla="*/ 266 h 512"/>
              <a:gd name="T20" fmla="*/ 245 w 512"/>
              <a:gd name="T21" fmla="*/ 256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384 w 512"/>
              <a:gd name="T33" fmla="*/ 256 h 512"/>
              <a:gd name="T34" fmla="*/ 373 w 512"/>
              <a:gd name="T35" fmla="*/ 245 h 512"/>
              <a:gd name="T36" fmla="*/ 266 w 512"/>
              <a:gd name="T37" fmla="*/ 245 h 512"/>
              <a:gd name="T38" fmla="*/ 266 w 512"/>
              <a:gd name="T39" fmla="*/ 138 h 512"/>
              <a:gd name="T40" fmla="*/ 256 w 512"/>
              <a:gd name="T41" fmla="*/ 128 h 512"/>
              <a:gd name="T42" fmla="*/ 128 w 512"/>
              <a:gd name="T43" fmla="*/ 256 h 512"/>
              <a:gd name="T44" fmla="*/ 256 w 512"/>
              <a:gd name="T45" fmla="*/ 384 h 512"/>
              <a:gd name="T46" fmla="*/ 384 w 512"/>
              <a:gd name="T47" fmla="*/ 256 h 512"/>
              <a:gd name="T48" fmla="*/ 397 w 512"/>
              <a:gd name="T49" fmla="*/ 210 h 512"/>
              <a:gd name="T50" fmla="*/ 302 w 512"/>
              <a:gd name="T51" fmla="*/ 115 h 512"/>
              <a:gd name="T52" fmla="*/ 292 w 512"/>
              <a:gd name="T53" fmla="*/ 116 h 512"/>
              <a:gd name="T54" fmla="*/ 288 w 512"/>
              <a:gd name="T55" fmla="*/ 125 h 512"/>
              <a:gd name="T56" fmla="*/ 288 w 512"/>
              <a:gd name="T57" fmla="*/ 213 h 512"/>
              <a:gd name="T58" fmla="*/ 298 w 512"/>
              <a:gd name="T59" fmla="*/ 224 h 512"/>
              <a:gd name="T60" fmla="*/ 386 w 512"/>
              <a:gd name="T61" fmla="*/ 224 h 512"/>
              <a:gd name="T62" fmla="*/ 395 w 512"/>
              <a:gd name="T63" fmla="*/ 219 h 512"/>
              <a:gd name="T64" fmla="*/ 397 w 512"/>
              <a:gd name="T65" fmla="*/ 21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371" y="202"/>
                </a:moveTo>
                <a:cubicBezTo>
                  <a:pt x="309" y="202"/>
                  <a:pt x="309" y="202"/>
                  <a:pt x="309" y="202"/>
                </a:cubicBezTo>
                <a:cubicBezTo>
                  <a:pt x="309" y="140"/>
                  <a:pt x="309" y="140"/>
                  <a:pt x="309" y="140"/>
                </a:cubicBezTo>
                <a:cubicBezTo>
                  <a:pt x="336" y="153"/>
                  <a:pt x="358" y="175"/>
                  <a:pt x="371" y="202"/>
                </a:cubicBezTo>
                <a:close/>
                <a:moveTo>
                  <a:pt x="245" y="256"/>
                </a:moveTo>
                <a:cubicBezTo>
                  <a:pt x="245" y="150"/>
                  <a:pt x="245" y="150"/>
                  <a:pt x="245" y="150"/>
                </a:cubicBezTo>
                <a:cubicBezTo>
                  <a:pt x="191" y="155"/>
                  <a:pt x="149" y="200"/>
                  <a:pt x="149" y="256"/>
                </a:cubicBezTo>
                <a:cubicBezTo>
                  <a:pt x="149" y="314"/>
                  <a:pt x="197" y="362"/>
                  <a:pt x="256" y="362"/>
                </a:cubicBezTo>
                <a:cubicBezTo>
                  <a:pt x="311" y="362"/>
                  <a:pt x="356" y="320"/>
                  <a:pt x="362" y="266"/>
                </a:cubicBezTo>
                <a:cubicBezTo>
                  <a:pt x="256" y="266"/>
                  <a:pt x="256" y="266"/>
                  <a:pt x="256" y="266"/>
                </a:cubicBezTo>
                <a:cubicBezTo>
                  <a:pt x="250" y="266"/>
                  <a:pt x="245" y="262"/>
                  <a:pt x="245"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56"/>
                </a:moveTo>
                <a:cubicBezTo>
                  <a:pt x="384" y="250"/>
                  <a:pt x="379" y="245"/>
                  <a:pt x="373" y="245"/>
                </a:cubicBezTo>
                <a:cubicBezTo>
                  <a:pt x="266" y="245"/>
                  <a:pt x="266" y="245"/>
                  <a:pt x="266" y="245"/>
                </a:cubicBezTo>
                <a:cubicBezTo>
                  <a:pt x="266" y="138"/>
                  <a:pt x="266" y="138"/>
                  <a:pt x="266" y="138"/>
                </a:cubicBezTo>
                <a:cubicBezTo>
                  <a:pt x="266" y="132"/>
                  <a:pt x="262" y="128"/>
                  <a:pt x="256" y="128"/>
                </a:cubicBezTo>
                <a:cubicBezTo>
                  <a:pt x="185" y="128"/>
                  <a:pt x="128" y="185"/>
                  <a:pt x="128" y="256"/>
                </a:cubicBezTo>
                <a:cubicBezTo>
                  <a:pt x="128" y="326"/>
                  <a:pt x="185" y="384"/>
                  <a:pt x="256" y="384"/>
                </a:cubicBezTo>
                <a:cubicBezTo>
                  <a:pt x="326" y="384"/>
                  <a:pt x="384" y="326"/>
                  <a:pt x="384" y="256"/>
                </a:cubicBezTo>
                <a:close/>
                <a:moveTo>
                  <a:pt x="397" y="210"/>
                </a:moveTo>
                <a:cubicBezTo>
                  <a:pt x="382" y="165"/>
                  <a:pt x="347" y="129"/>
                  <a:pt x="302" y="115"/>
                </a:cubicBezTo>
                <a:cubicBezTo>
                  <a:pt x="298" y="114"/>
                  <a:pt x="295" y="114"/>
                  <a:pt x="292" y="116"/>
                </a:cubicBezTo>
                <a:cubicBezTo>
                  <a:pt x="289" y="118"/>
                  <a:pt x="288" y="122"/>
                  <a:pt x="288" y="125"/>
                </a:cubicBezTo>
                <a:cubicBezTo>
                  <a:pt x="288" y="213"/>
                  <a:pt x="288" y="213"/>
                  <a:pt x="288" y="213"/>
                </a:cubicBezTo>
                <a:cubicBezTo>
                  <a:pt x="288" y="219"/>
                  <a:pt x="292" y="224"/>
                  <a:pt x="298" y="224"/>
                </a:cubicBezTo>
                <a:cubicBezTo>
                  <a:pt x="386" y="224"/>
                  <a:pt x="386" y="224"/>
                  <a:pt x="386" y="224"/>
                </a:cubicBezTo>
                <a:cubicBezTo>
                  <a:pt x="390" y="224"/>
                  <a:pt x="393" y="222"/>
                  <a:pt x="395" y="219"/>
                </a:cubicBezTo>
                <a:cubicBezTo>
                  <a:pt x="397" y="217"/>
                  <a:pt x="398" y="213"/>
                  <a:pt x="397" y="210"/>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2" name="TextBox 11"/>
          <p:cNvSpPr txBox="1"/>
          <p:nvPr/>
        </p:nvSpPr>
        <p:spPr>
          <a:xfrm>
            <a:off x="469900" y="1541360"/>
            <a:ext cx="4332919" cy="215444"/>
          </a:xfrm>
          <a:prstGeom prst="rect">
            <a:avLst/>
          </a:prstGeom>
          <a:noFill/>
        </p:spPr>
        <p:txBody>
          <a:bodyPr vert="horz" wrap="square" lIns="0" tIns="0" rIns="0" bIns="0" rtlCol="0">
            <a:spAutoFit/>
          </a:bodyPr>
          <a:lstStyle/>
          <a:p>
            <a:pPr>
              <a:spcBef>
                <a:spcPts val="200"/>
              </a:spcBef>
              <a:buSzPct val="100000"/>
            </a:pPr>
            <a:r>
              <a:rPr lang="es-VE" sz="1400" b="1" dirty="0" smtClean="0">
                <a:solidFill>
                  <a:srgbClr val="007680"/>
                </a:solidFill>
              </a:rPr>
              <a:t>Inteligencia de Mercado</a:t>
            </a:r>
          </a:p>
        </p:txBody>
      </p:sp>
      <p:sp>
        <p:nvSpPr>
          <p:cNvPr id="32" name="Text Placeholder 1">
            <a:extLst>
              <a:ext uri="{FF2B5EF4-FFF2-40B4-BE49-F238E27FC236}">
                <a16:creationId xmlns:a16="http://schemas.microsoft.com/office/drawing/2014/main" id="{5D9D4099-EAD0-412D-8DB1-EAC1490A1C67}"/>
              </a:ext>
            </a:extLst>
          </p:cNvPr>
          <p:cNvSpPr>
            <a:spLocks noGrp="1"/>
          </p:cNvSpPr>
          <p:nvPr>
            <p:ph type="body" sz="quarter" idx="13"/>
          </p:nvPr>
        </p:nvSpPr>
        <p:spPr>
          <a:xfrm>
            <a:off x="469900" y="798834"/>
            <a:ext cx="11252200" cy="757255"/>
          </a:xfrm>
        </p:spPr>
        <p:txBody>
          <a:bodyPr/>
          <a:lstStyle/>
          <a:p>
            <a:r>
              <a:rPr lang="es-VE" sz="1600" dirty="0"/>
              <a:t>Vea su negocio claramente, con Business </a:t>
            </a:r>
            <a:r>
              <a:rPr lang="es-VE" sz="1600" dirty="0" err="1"/>
              <a:t>Inteligence</a:t>
            </a:r>
            <a:r>
              <a:rPr lang="es-VE" sz="1600" dirty="0"/>
              <a:t>, </a:t>
            </a:r>
            <a:r>
              <a:rPr lang="es-VE" sz="1600" dirty="0" err="1"/>
              <a:t>Analytics</a:t>
            </a:r>
            <a:r>
              <a:rPr lang="es-VE" sz="1600" dirty="0"/>
              <a:t> y Reportes</a:t>
            </a:r>
          </a:p>
        </p:txBody>
      </p:sp>
      <p:sp>
        <p:nvSpPr>
          <p:cNvPr id="33" name="Title 2">
            <a:extLst>
              <a:ext uri="{FF2B5EF4-FFF2-40B4-BE49-F238E27FC236}">
                <a16:creationId xmlns:a16="http://schemas.microsoft.com/office/drawing/2014/main" id="{25DCCE82-D564-4B8F-B851-3AB02077114B}"/>
              </a:ext>
            </a:extLst>
          </p:cNvPr>
          <p:cNvSpPr>
            <a:spLocks noGrp="1"/>
          </p:cNvSpPr>
          <p:nvPr>
            <p:ph type="title"/>
          </p:nvPr>
        </p:nvSpPr>
        <p:spPr>
          <a:xfrm>
            <a:off x="469900" y="402587"/>
            <a:ext cx="11252200" cy="334102"/>
          </a:xfrm>
        </p:spPr>
        <p:txBody>
          <a:bodyPr/>
          <a:lstStyle/>
          <a:p>
            <a:r>
              <a:rPr lang="es-VE" sz="2400" dirty="0" smtClean="0"/>
              <a:t>Características</a:t>
            </a:r>
            <a:endParaRPr lang="es-VE" sz="2400" dirty="0"/>
          </a:p>
        </p:txBody>
      </p:sp>
      <p:sp>
        <p:nvSpPr>
          <p:cNvPr id="49" name="TextBox 48"/>
          <p:cNvSpPr txBox="1"/>
          <p:nvPr/>
        </p:nvSpPr>
        <p:spPr>
          <a:xfrm>
            <a:off x="559687" y="1991783"/>
            <a:ext cx="5079114" cy="1687641"/>
          </a:xfrm>
          <a:prstGeom prst="rect">
            <a:avLst/>
          </a:prstGeom>
          <a:noFill/>
        </p:spPr>
        <p:txBody>
          <a:bodyPr vert="horz" wrap="square" lIns="0" tIns="0" rIns="0" bIns="0" rtlCol="0">
            <a:spAutoFit/>
          </a:bodyPr>
          <a:lstStyle/>
          <a:p>
            <a:pPr marL="0" marR="0" lvl="0" indent="0" algn="just" defTabSz="1219170" rtl="0" eaLnBrk="1" fontAlgn="auto" latinLnBrk="0" hangingPunct="1">
              <a:lnSpc>
                <a:spcPct val="100000"/>
              </a:lnSpc>
              <a:spcBef>
                <a:spcPts val="200"/>
              </a:spcBef>
              <a:spcAft>
                <a:spcPts val="0"/>
              </a:spcAft>
              <a:buClrTx/>
              <a:buSzPct val="100000"/>
              <a:buFontTx/>
              <a:buNone/>
              <a:tabLst/>
              <a:defRPr/>
            </a:pP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SAP </a:t>
            </a:r>
            <a:r>
              <a:rPr kumimoji="0" lang="es-VE" sz="1200" b="0" i="0" u="none" strike="noStrike" kern="1200" cap="none" spc="0" normalizeH="0" baseline="0" noProof="0" dirty="0">
                <a:ln>
                  <a:noFill/>
                </a:ln>
                <a:solidFill>
                  <a:prstClr val="black"/>
                </a:solidFill>
                <a:effectLst/>
                <a:uLnTx/>
                <a:uFillTx/>
                <a:latin typeface="Verdana"/>
                <a:ea typeface="+mn-ea"/>
                <a:cs typeface="+mn-cs"/>
              </a:rPr>
              <a:t>Business </a:t>
            </a:r>
            <a:r>
              <a:rPr kumimoji="0" lang="es-VE" sz="1200" b="0" i="0" u="none" strike="noStrike" kern="1200" cap="none" spc="0" normalizeH="0" baseline="0" noProof="0" dirty="0" err="1">
                <a:ln>
                  <a:noFill/>
                </a:ln>
                <a:solidFill>
                  <a:prstClr val="black"/>
                </a:solidFill>
                <a:effectLst/>
                <a:uLnTx/>
                <a:uFillTx/>
                <a:latin typeface="Verdana"/>
                <a:ea typeface="+mn-ea"/>
                <a:cs typeface="+mn-cs"/>
              </a:rPr>
              <a:t>One</a:t>
            </a:r>
            <a:r>
              <a:rPr kumimoji="0" lang="es-VE" sz="1200" b="0" i="0" u="none" strike="noStrike" kern="1200" cap="none" spc="0" normalizeH="0" baseline="0" noProof="0" dirty="0">
                <a:ln>
                  <a:noFill/>
                </a:ln>
                <a:solidFill>
                  <a:prstClr val="black"/>
                </a:solidFill>
                <a:effectLst/>
                <a:uLnTx/>
                <a:uFillTx/>
                <a:latin typeface="Verdana"/>
                <a:ea typeface="+mn-ea"/>
                <a:cs typeface="+mn-cs"/>
              </a:rPr>
              <a:t> proporciona potentes herramientas analíticas y de informes.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Incluye </a:t>
            </a:r>
            <a:r>
              <a:rPr kumimoji="0" lang="es-VE" sz="1200" b="0" i="0" u="none" strike="noStrike" kern="1200" cap="none" spc="0" normalizeH="0" baseline="0" noProof="0" dirty="0">
                <a:ln>
                  <a:noFill/>
                </a:ln>
                <a:solidFill>
                  <a:prstClr val="black"/>
                </a:solidFill>
                <a:effectLst/>
                <a:uLnTx/>
                <a:uFillTx/>
                <a:latin typeface="Verdana"/>
                <a:ea typeface="+mn-ea"/>
                <a:cs typeface="+mn-cs"/>
              </a:rPr>
              <a:t>una versión complementaria y totalmente integrada de informes de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SAP </a:t>
            </a:r>
            <a:r>
              <a:rPr kumimoji="0" lang="es-VE" sz="1200" b="0" i="0" u="none" strike="noStrike" kern="1200" cap="none" spc="0" normalizeH="0" baseline="0" noProof="0" dirty="0" err="1" smtClean="0">
                <a:ln>
                  <a:noFill/>
                </a:ln>
                <a:solidFill>
                  <a:prstClr val="black"/>
                </a:solidFill>
                <a:effectLst/>
                <a:uLnTx/>
                <a:uFillTx/>
                <a:latin typeface="Verdana"/>
                <a:ea typeface="+mn-ea"/>
                <a:cs typeface="+mn-cs"/>
              </a:rPr>
              <a:t>Crystal</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 </a:t>
            </a:r>
            <a:r>
              <a:rPr kumimoji="0" lang="es-VE" sz="1200" b="0" i="0" u="none" strike="noStrike" kern="1200" cap="none" spc="0" normalizeH="0" baseline="0" noProof="0" dirty="0">
                <a:ln>
                  <a:noFill/>
                </a:ln>
                <a:solidFill>
                  <a:prstClr val="black"/>
                </a:solidFill>
                <a:effectLst/>
                <a:uLnTx/>
                <a:uFillTx/>
                <a:latin typeface="Verdana"/>
                <a:ea typeface="+mn-ea"/>
                <a:cs typeface="+mn-cs"/>
              </a:rPr>
              <a:t>para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SAP Business </a:t>
            </a:r>
            <a:r>
              <a:rPr kumimoji="0" lang="es-VE" sz="1200" b="0" i="0" u="none" strike="noStrike" kern="1200" cap="none" spc="0" normalizeH="0" baseline="0" noProof="0" dirty="0" err="1" smtClean="0">
                <a:ln>
                  <a:noFill/>
                </a:ln>
                <a:solidFill>
                  <a:prstClr val="black"/>
                </a:solidFill>
                <a:effectLst/>
                <a:uLnTx/>
                <a:uFillTx/>
                <a:latin typeface="Verdana"/>
                <a:ea typeface="+mn-ea"/>
                <a:cs typeface="+mn-cs"/>
              </a:rPr>
              <a:t>One</a:t>
            </a:r>
            <a:r>
              <a:rPr kumimoji="0" lang="es-VE" sz="1200" b="0" i="0" u="none" strike="noStrike" kern="1200" cap="none" spc="0" normalizeH="0" baseline="0" noProof="0" dirty="0">
                <a:ln>
                  <a:noFill/>
                </a:ln>
                <a:solidFill>
                  <a:prstClr val="black"/>
                </a:solidFill>
                <a:effectLst/>
                <a:uLnTx/>
                <a:uFillTx/>
                <a:latin typeface="Verdana"/>
                <a:ea typeface="+mn-ea"/>
                <a:cs typeface="+mn-cs"/>
              </a:rPr>
              <a:t>, para que pueda recopilar datos de múltiples fuentes y generar informes oportunos y precisos basados ​​en datos de toda la empresa.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Integrado </a:t>
            </a:r>
            <a:r>
              <a:rPr kumimoji="0" lang="es-VE" sz="1200" b="0" i="0" u="none" strike="noStrike" kern="1200" cap="none" spc="0" normalizeH="0" baseline="0" noProof="0" dirty="0">
                <a:ln>
                  <a:noFill/>
                </a:ln>
                <a:solidFill>
                  <a:prstClr val="black"/>
                </a:solidFill>
                <a:effectLst/>
                <a:uLnTx/>
                <a:uFillTx/>
                <a:latin typeface="Verdana"/>
                <a:ea typeface="+mn-ea"/>
                <a:cs typeface="+mn-cs"/>
              </a:rPr>
              <a:t>con Microsoft Office, los informes de SAP </a:t>
            </a:r>
            <a:r>
              <a:rPr kumimoji="0" lang="es-VE" sz="1200" b="0" i="0" u="none" strike="noStrike" kern="1200" cap="none" spc="0" normalizeH="0" baseline="0" noProof="0" dirty="0" err="1">
                <a:ln>
                  <a:noFill/>
                </a:ln>
                <a:solidFill>
                  <a:prstClr val="black"/>
                </a:solidFill>
                <a:effectLst/>
                <a:uLnTx/>
                <a:uFillTx/>
                <a:latin typeface="Verdana"/>
                <a:ea typeface="+mn-ea"/>
                <a:cs typeface="+mn-cs"/>
              </a:rPr>
              <a:t>Crystal</a:t>
            </a:r>
            <a:r>
              <a:rPr kumimoji="0" lang="es-VE" sz="1200" b="0" i="0" u="none" strike="noStrike" kern="1200" cap="none" spc="0" normalizeH="0" baseline="0" noProof="0" dirty="0">
                <a:ln>
                  <a:noFill/>
                </a:ln>
                <a:solidFill>
                  <a:prstClr val="black"/>
                </a:solidFill>
                <a:effectLst/>
                <a:uLnTx/>
                <a:uFillTx/>
                <a:latin typeface="Verdana"/>
                <a:ea typeface="+mn-ea"/>
                <a:cs typeface="+mn-cs"/>
              </a:rPr>
              <a:t> le permiten elegir entre una variedad de formatos de informes y controlar el acceso a la información que se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muestra</a:t>
            </a:r>
          </a:p>
          <a:p>
            <a:pPr marL="0" marR="0" lvl="0" indent="0" algn="just" defTabSz="1219170" rtl="0" eaLnBrk="1" fontAlgn="auto" latinLnBrk="0" hangingPunct="1">
              <a:lnSpc>
                <a:spcPct val="100000"/>
              </a:lnSpc>
              <a:spcBef>
                <a:spcPts val="200"/>
              </a:spcBef>
              <a:spcAft>
                <a:spcPts val="0"/>
              </a:spcAft>
              <a:buClrTx/>
              <a:buSzPct val="100000"/>
              <a:buFontTx/>
              <a:buNone/>
              <a:tabLst/>
              <a:defRPr/>
            </a:pPr>
            <a:endParaRPr kumimoji="0" lang="es-VE" sz="1200" b="0" i="0" u="none" strike="noStrike" kern="1200" cap="none" spc="0" normalizeH="0" baseline="0" noProof="0" dirty="0" smtClean="0">
              <a:ln>
                <a:noFill/>
              </a:ln>
              <a:solidFill>
                <a:prstClr val="black"/>
              </a:solidFill>
              <a:effectLst/>
              <a:uLnTx/>
              <a:uFillTx/>
              <a:latin typeface="Verdana"/>
              <a:ea typeface="+mn-ea"/>
              <a:cs typeface="+mn-cs"/>
            </a:endParaRPr>
          </a:p>
        </p:txBody>
      </p:sp>
      <p:sp>
        <p:nvSpPr>
          <p:cNvPr id="50" name="TextBox 49"/>
          <p:cNvSpPr txBox="1"/>
          <p:nvPr/>
        </p:nvSpPr>
        <p:spPr>
          <a:xfrm>
            <a:off x="5900057" y="1991783"/>
            <a:ext cx="5674103" cy="1661993"/>
          </a:xfrm>
          <a:prstGeom prst="rect">
            <a:avLst/>
          </a:prstGeom>
          <a:noFill/>
        </p:spPr>
        <p:txBody>
          <a:bodyPr vert="horz" wrap="square" lIns="0" tIns="0" rIns="0" bIns="0" rtlCol="0">
            <a:spAutoFit/>
          </a:bodyPr>
          <a:lstStyle/>
          <a:p>
            <a:pPr marL="0" marR="0" lvl="0" indent="0" algn="just" defTabSz="1219170" rtl="0" eaLnBrk="1" fontAlgn="auto" latinLnBrk="0" hangingPunct="1">
              <a:lnSpc>
                <a:spcPct val="100000"/>
              </a:lnSpc>
              <a:spcBef>
                <a:spcPts val="200"/>
              </a:spcBef>
              <a:spcAft>
                <a:spcPts val="0"/>
              </a:spcAft>
              <a:buClrTx/>
              <a:buSzPct val="100000"/>
              <a:buFontTx/>
              <a:buNone/>
              <a:tabLst/>
              <a:defRPr/>
            </a:pP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Con </a:t>
            </a:r>
            <a:r>
              <a:rPr kumimoji="0" lang="es-VE" sz="1200" b="0" i="0" u="none" strike="noStrike" kern="1200" cap="none" spc="0" normalizeH="0" baseline="0" noProof="0" dirty="0">
                <a:ln>
                  <a:noFill/>
                </a:ln>
                <a:solidFill>
                  <a:prstClr val="black"/>
                </a:solidFill>
                <a:effectLst/>
                <a:uLnTx/>
                <a:uFillTx/>
                <a:latin typeface="Verdana"/>
                <a:ea typeface="+mn-ea"/>
                <a:cs typeface="+mn-cs"/>
              </a:rPr>
              <a:t>análisis opcionales impulsados ​​por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SAP Hana</a:t>
            </a:r>
            <a:r>
              <a:rPr kumimoji="0" lang="es-VE" sz="1200" b="0" i="0" u="none" strike="noStrike" kern="1200" cap="none" spc="0" normalizeH="0" baseline="0" noProof="0" dirty="0">
                <a:ln>
                  <a:noFill/>
                </a:ln>
                <a:solidFill>
                  <a:prstClr val="black"/>
                </a:solidFill>
                <a:effectLst/>
                <a:uLnTx/>
                <a:uFillTx/>
                <a:latin typeface="Verdana"/>
                <a:ea typeface="+mn-ea"/>
                <a:cs typeface="+mn-cs"/>
              </a:rPr>
              <a:t>,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SAP Business </a:t>
            </a:r>
            <a:r>
              <a:rPr kumimoji="0" lang="es-VE" sz="1200" b="0" i="0" u="none" strike="noStrike" kern="1200" cap="none" spc="0" normalizeH="0" baseline="0" noProof="0" dirty="0" err="1" smtClean="0">
                <a:ln>
                  <a:noFill/>
                </a:ln>
                <a:solidFill>
                  <a:prstClr val="black"/>
                </a:solidFill>
                <a:effectLst/>
                <a:uLnTx/>
                <a:uFillTx/>
                <a:latin typeface="Verdana"/>
                <a:ea typeface="+mn-ea"/>
                <a:cs typeface="+mn-cs"/>
              </a:rPr>
              <a:t>One</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 </a:t>
            </a:r>
            <a:r>
              <a:rPr kumimoji="0" lang="es-VE" sz="1200" b="0" i="0" u="none" strike="noStrike" kern="1200" cap="none" spc="0" normalizeH="0" baseline="0" noProof="0" dirty="0">
                <a:ln>
                  <a:noFill/>
                </a:ln>
                <a:solidFill>
                  <a:prstClr val="black"/>
                </a:solidFill>
                <a:effectLst/>
                <a:uLnTx/>
                <a:uFillTx/>
                <a:latin typeface="Verdana"/>
                <a:ea typeface="+mn-ea"/>
                <a:cs typeface="+mn-cs"/>
              </a:rPr>
              <a:t>aprovecha la informática de memoria para análisis e informes. Usted obtiene acceso en tiempo real a paneles e informes predefinidos, así como a herramientas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de productividad </a:t>
            </a:r>
            <a:r>
              <a:rPr kumimoji="0" lang="es-VE" sz="1200" b="0" i="0" u="none" strike="noStrike" kern="1200" cap="none" spc="0" normalizeH="0" baseline="0" noProof="0" dirty="0">
                <a:ln>
                  <a:noFill/>
                </a:ln>
                <a:solidFill>
                  <a:prstClr val="black"/>
                </a:solidFill>
                <a:effectLst/>
                <a:uLnTx/>
                <a:uFillTx/>
                <a:latin typeface="Verdana"/>
                <a:ea typeface="+mn-ea"/>
                <a:cs typeface="+mn-cs"/>
              </a:rPr>
              <a:t>para respaldar la toma de decisiones.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Puede </a:t>
            </a:r>
            <a:r>
              <a:rPr kumimoji="0" lang="es-VE" sz="1200" b="0" i="0" u="none" strike="noStrike" kern="1200" cap="none" spc="0" normalizeH="0" baseline="0" noProof="0" dirty="0">
                <a:ln>
                  <a:noFill/>
                </a:ln>
                <a:solidFill>
                  <a:prstClr val="black"/>
                </a:solidFill>
                <a:effectLst/>
                <a:uLnTx/>
                <a:uFillTx/>
                <a:latin typeface="Verdana"/>
                <a:ea typeface="+mn-ea"/>
                <a:cs typeface="+mn-cs"/>
              </a:rPr>
              <a:t>adaptar formularios y consultas para cumplir requisitos específicos sin capacitación técnica. También puede configurar opciones para definir tipos de cambio, establecer parámetros de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autorización y </a:t>
            </a:r>
            <a:r>
              <a:rPr kumimoji="0" lang="es-VE" sz="1200" b="0" i="0" u="none" strike="noStrike" kern="1200" cap="none" spc="0" normalizeH="0" baseline="0" noProof="0" dirty="0">
                <a:ln>
                  <a:noFill/>
                </a:ln>
                <a:solidFill>
                  <a:prstClr val="black"/>
                </a:solidFill>
                <a:effectLst/>
                <a:uLnTx/>
                <a:uFillTx/>
                <a:latin typeface="Verdana"/>
                <a:ea typeface="+mn-ea"/>
                <a:cs typeface="+mn-cs"/>
              </a:rPr>
              <a:t>crear funciones de importación y exportación para correo interno, correo electrónico y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datos</a:t>
            </a:r>
            <a:endParaRPr kumimoji="0" lang="es-VE" sz="1200" b="0" i="0" u="none" strike="noStrike" kern="1200" cap="none" spc="0" normalizeH="0" baseline="0" noProof="0" dirty="0">
              <a:ln>
                <a:noFill/>
              </a:ln>
              <a:solidFill>
                <a:prstClr val="black"/>
              </a:solidFill>
              <a:effectLst/>
              <a:uLnTx/>
              <a:uFillTx/>
              <a:latin typeface="Verdana"/>
              <a:ea typeface="+mn-ea"/>
              <a:cs typeface="+mn-cs"/>
            </a:endParaRPr>
          </a:p>
        </p:txBody>
      </p:sp>
      <p:sp>
        <p:nvSpPr>
          <p:cNvPr id="51" name="Isosceles Triangle 50"/>
          <p:cNvSpPr/>
          <p:nvPr/>
        </p:nvSpPr>
        <p:spPr bwMode="gray">
          <a:xfrm rot="16200000">
            <a:off x="8179338" y="4834919"/>
            <a:ext cx="1441550" cy="522514"/>
          </a:xfrm>
          <a:prstGeom prst="triangle">
            <a:avLst/>
          </a:prstGeom>
          <a:solidFill>
            <a:srgbClr val="0097A9"/>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s-VE" sz="1600" b="1" i="0" u="none" strike="noStrike" kern="1200" cap="none" spc="0" normalizeH="0" baseline="0" noProof="0" dirty="0" smtClean="0">
              <a:ln>
                <a:noFill/>
              </a:ln>
              <a:solidFill>
                <a:prstClr val="white"/>
              </a:solidFill>
              <a:effectLst/>
              <a:uLnTx/>
              <a:uFillTx/>
              <a:latin typeface="Verdana"/>
              <a:ea typeface="+mn-ea"/>
              <a:cs typeface="+mn-cs"/>
            </a:endParaRPr>
          </a:p>
        </p:txBody>
      </p:sp>
      <p:sp>
        <p:nvSpPr>
          <p:cNvPr id="53" name="TextBox 52"/>
          <p:cNvSpPr txBox="1"/>
          <p:nvPr/>
        </p:nvSpPr>
        <p:spPr>
          <a:xfrm>
            <a:off x="1115899" y="3809842"/>
            <a:ext cx="7228001" cy="553998"/>
          </a:xfrm>
          <a:prstGeom prst="rect">
            <a:avLst/>
          </a:prstGeom>
          <a:noFill/>
        </p:spPr>
        <p:txBody>
          <a:bodyPr vert="horz" wrap="square" lIns="0" tIns="0" rIns="0" bIns="0" rtlCol="0">
            <a:spAutoFit/>
          </a:bodyPr>
          <a:lstStyle/>
          <a:p>
            <a:pPr marL="0" marR="0" lvl="0" indent="0" algn="just" defTabSz="1219170" rtl="0" eaLnBrk="1" fontAlgn="auto" latinLnBrk="0" hangingPunct="1">
              <a:lnSpc>
                <a:spcPct val="100000"/>
              </a:lnSpc>
              <a:spcBef>
                <a:spcPts val="200"/>
              </a:spcBef>
              <a:spcAft>
                <a:spcPts val="0"/>
              </a:spcAft>
              <a:buClrTx/>
              <a:buSzPct val="100000"/>
              <a:buFontTx/>
              <a:buNone/>
              <a:tabLst/>
              <a:defRPr/>
            </a:pPr>
            <a:r>
              <a:rPr kumimoji="0" lang="es-VE" sz="1200" b="1" i="0" u="none" strike="noStrike" kern="1200" cap="none" spc="0" normalizeH="0" baseline="0" noProof="0" dirty="0" smtClean="0">
                <a:ln>
                  <a:noFill/>
                </a:ln>
                <a:solidFill>
                  <a:prstClr val="black"/>
                </a:solidFill>
                <a:effectLst/>
                <a:uLnTx/>
                <a:uFillTx/>
                <a:latin typeface="Verdana"/>
                <a:ea typeface="+mn-ea"/>
                <a:cs typeface="+mn-cs"/>
              </a:rPr>
              <a:t>Creación y personalización de informes </a:t>
            </a:r>
            <a:r>
              <a:rPr kumimoji="0" lang="es-VE" sz="1200" b="1" i="0" u="none" strike="noStrike" kern="1200" cap="none" spc="0" normalizeH="0" baseline="0" noProof="0" dirty="0">
                <a:ln>
                  <a:noFill/>
                </a:ln>
                <a:solidFill>
                  <a:prstClr val="black"/>
                </a:solidFill>
                <a:effectLst/>
                <a:uLnTx/>
                <a:uFillTx/>
                <a:latin typeface="Verdana"/>
                <a:ea typeface="+mn-ea"/>
                <a:cs typeface="+mn-cs"/>
              </a:rPr>
              <a:t>–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acceda </a:t>
            </a:r>
            <a:r>
              <a:rPr kumimoji="0" lang="es-VE" sz="1200" b="0" i="0" u="none" strike="noStrike" kern="1200" cap="none" spc="0" normalizeH="0" baseline="0" noProof="0" dirty="0">
                <a:ln>
                  <a:noFill/>
                </a:ln>
                <a:solidFill>
                  <a:prstClr val="black"/>
                </a:solidFill>
                <a:effectLst/>
                <a:uLnTx/>
                <a:uFillTx/>
                <a:latin typeface="Verdana"/>
                <a:ea typeface="+mn-ea"/>
                <a:cs typeface="+mn-cs"/>
              </a:rPr>
              <a:t>a datos de múltiples fuentes, cree nuevos informes y personalice los existentes en una variedad de diseños con una sobrecarga mínima de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TI</a:t>
            </a:r>
            <a:endParaRPr kumimoji="0" lang="es-VE" sz="1200" b="0" i="0" u="none" strike="noStrike" kern="1200" cap="none" spc="0" normalizeH="0" baseline="0" noProof="0" dirty="0">
              <a:ln>
                <a:noFill/>
              </a:ln>
              <a:solidFill>
                <a:prstClr val="black"/>
              </a:solidFill>
              <a:effectLst/>
              <a:uLnTx/>
              <a:uFillTx/>
              <a:latin typeface="Verdana"/>
              <a:ea typeface="+mn-ea"/>
              <a:cs typeface="+mn-cs"/>
            </a:endParaRPr>
          </a:p>
        </p:txBody>
      </p:sp>
      <p:sp>
        <p:nvSpPr>
          <p:cNvPr id="54" name="TextBox 53"/>
          <p:cNvSpPr txBox="1"/>
          <p:nvPr/>
        </p:nvSpPr>
        <p:spPr>
          <a:xfrm>
            <a:off x="1115899" y="4541319"/>
            <a:ext cx="7228001" cy="369332"/>
          </a:xfrm>
          <a:prstGeom prst="rect">
            <a:avLst/>
          </a:prstGeom>
          <a:noFill/>
        </p:spPr>
        <p:txBody>
          <a:bodyPr vert="horz" wrap="square" lIns="0" tIns="0" rIns="0" bIns="0" rtlCol="0">
            <a:spAutoFit/>
          </a:bodyPr>
          <a:lstStyle/>
          <a:p>
            <a:pPr marL="0" marR="0" lvl="0" indent="0" algn="just" defTabSz="1219170" rtl="0" eaLnBrk="1" fontAlgn="auto" latinLnBrk="0" hangingPunct="1">
              <a:lnSpc>
                <a:spcPct val="100000"/>
              </a:lnSpc>
              <a:spcBef>
                <a:spcPts val="200"/>
              </a:spcBef>
              <a:spcAft>
                <a:spcPts val="0"/>
              </a:spcAft>
              <a:buClrTx/>
              <a:buSzPct val="100000"/>
              <a:buFontTx/>
              <a:buNone/>
              <a:tabLst/>
              <a:defRPr/>
            </a:pPr>
            <a:r>
              <a:rPr kumimoji="0" lang="es-VE" sz="1200" b="1" i="0" u="none" strike="noStrike" kern="1200" cap="none" spc="0" normalizeH="0" baseline="0" noProof="0" dirty="0" smtClean="0">
                <a:ln>
                  <a:noFill/>
                </a:ln>
                <a:solidFill>
                  <a:prstClr val="black"/>
                </a:solidFill>
                <a:effectLst/>
                <a:uLnTx/>
                <a:uFillTx/>
                <a:latin typeface="Verdana"/>
                <a:ea typeface="+mn-ea"/>
                <a:cs typeface="+mn-cs"/>
              </a:rPr>
              <a:t>Análisis interactivo -</a:t>
            </a:r>
            <a:r>
              <a:rPr kumimoji="0" lang="es-VE" sz="1200" b="0" i="0" u="none" strike="noStrike" kern="1200" cap="none" spc="0" normalizeH="0" baseline="0" noProof="0" dirty="0">
                <a:ln>
                  <a:noFill/>
                </a:ln>
                <a:solidFill>
                  <a:prstClr val="black"/>
                </a:solidFill>
                <a:effectLst/>
                <a:uLnTx/>
                <a:uFillTx/>
                <a:latin typeface="Verdana"/>
                <a:ea typeface="+mn-ea"/>
                <a:cs typeface="+mn-cs"/>
              </a:rPr>
              <a:t> úsela con las funciones estándar de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Ms Excel </a:t>
            </a:r>
            <a:r>
              <a:rPr kumimoji="0" lang="es-VE" sz="1200" b="0" i="0" u="none" strike="noStrike" kern="1200" cap="none" spc="0" normalizeH="0" baseline="0" noProof="0" dirty="0">
                <a:ln>
                  <a:noFill/>
                </a:ln>
                <a:solidFill>
                  <a:prstClr val="black"/>
                </a:solidFill>
                <a:effectLst/>
                <a:uLnTx/>
                <a:uFillTx/>
                <a:latin typeface="Verdana"/>
                <a:ea typeface="+mn-ea"/>
                <a:cs typeface="+mn-cs"/>
              </a:rPr>
              <a:t>para crear informes y ver su negocio desde nuevos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ángulos</a:t>
            </a:r>
            <a:endParaRPr kumimoji="0" lang="es-VE" sz="1200" b="0" i="0" u="none" strike="noStrike" kern="1200" cap="none" spc="0" normalizeH="0" baseline="0" noProof="0" dirty="0">
              <a:ln>
                <a:noFill/>
              </a:ln>
              <a:solidFill>
                <a:prstClr val="black"/>
              </a:solidFill>
              <a:effectLst/>
              <a:uLnTx/>
              <a:uFillTx/>
              <a:latin typeface="Verdana"/>
              <a:ea typeface="+mn-ea"/>
              <a:cs typeface="+mn-cs"/>
            </a:endParaRPr>
          </a:p>
        </p:txBody>
      </p:sp>
      <p:sp>
        <p:nvSpPr>
          <p:cNvPr id="55" name="TextBox 54"/>
          <p:cNvSpPr txBox="1"/>
          <p:nvPr/>
        </p:nvSpPr>
        <p:spPr>
          <a:xfrm>
            <a:off x="1115899" y="5088131"/>
            <a:ext cx="7228001" cy="369332"/>
          </a:xfrm>
          <a:prstGeom prst="rect">
            <a:avLst/>
          </a:prstGeom>
          <a:noFill/>
        </p:spPr>
        <p:txBody>
          <a:bodyPr vert="horz" wrap="square" lIns="0" tIns="0" rIns="0" bIns="0" rtlCol="0">
            <a:spAutoFit/>
          </a:bodyPr>
          <a:lstStyle/>
          <a:p>
            <a:pPr marL="0" marR="0" lvl="0" indent="0" algn="just" defTabSz="1219170" rtl="0" eaLnBrk="1" fontAlgn="auto" latinLnBrk="0" hangingPunct="1">
              <a:lnSpc>
                <a:spcPct val="100000"/>
              </a:lnSpc>
              <a:spcBef>
                <a:spcPts val="200"/>
              </a:spcBef>
              <a:spcAft>
                <a:spcPts val="0"/>
              </a:spcAft>
              <a:buClrTx/>
              <a:buSzPct val="100000"/>
              <a:buFontTx/>
              <a:buNone/>
              <a:tabLst/>
              <a:defRPr/>
            </a:pPr>
            <a:r>
              <a:rPr kumimoji="0" lang="es-VE" sz="1200" b="1" i="0" u="none" strike="noStrike" kern="1200" cap="none" spc="0" normalizeH="0" baseline="0" noProof="0" dirty="0" smtClean="0">
                <a:ln>
                  <a:noFill/>
                </a:ln>
                <a:solidFill>
                  <a:prstClr val="black"/>
                </a:solidFill>
                <a:effectLst/>
                <a:uLnTx/>
                <a:uFillTx/>
                <a:latin typeface="Verdana"/>
                <a:ea typeface="+mn-ea"/>
                <a:cs typeface="+mn-cs"/>
              </a:rPr>
              <a:t>Herramientas intuitivas -</a:t>
            </a:r>
            <a:r>
              <a:rPr kumimoji="0" lang="es-VE" sz="1200" b="0" i="0" u="none" strike="noStrike" kern="1200" cap="none" spc="0" normalizeH="0" baseline="0" noProof="0" dirty="0">
                <a:ln>
                  <a:noFill/>
                </a:ln>
                <a:solidFill>
                  <a:prstClr val="black"/>
                </a:solidFill>
                <a:effectLst/>
                <a:uLnTx/>
                <a:uFillTx/>
                <a:latin typeface="Verdana"/>
                <a:ea typeface="+mn-ea"/>
                <a:cs typeface="+mn-cs"/>
              </a:rPr>
              <a:t> arrastrar y relacionar, profundizar, asistencia de búsqueda y alertas basadas en el flujo de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trabajo</a:t>
            </a:r>
            <a:endParaRPr kumimoji="0" lang="es-VE" sz="1200" b="0" i="0" u="none" strike="noStrike" kern="1200" cap="none" spc="0" normalizeH="0" baseline="0" noProof="0" dirty="0">
              <a:ln>
                <a:noFill/>
              </a:ln>
              <a:solidFill>
                <a:prstClr val="black"/>
              </a:solidFill>
              <a:effectLst/>
              <a:uLnTx/>
              <a:uFillTx/>
              <a:latin typeface="Verdana"/>
              <a:ea typeface="+mn-ea"/>
              <a:cs typeface="+mn-cs"/>
            </a:endParaRPr>
          </a:p>
        </p:txBody>
      </p:sp>
      <p:sp>
        <p:nvSpPr>
          <p:cNvPr id="56" name="TextBox 55"/>
          <p:cNvSpPr txBox="1"/>
          <p:nvPr/>
        </p:nvSpPr>
        <p:spPr>
          <a:xfrm>
            <a:off x="1115899" y="5639559"/>
            <a:ext cx="7228001" cy="372173"/>
          </a:xfrm>
          <a:prstGeom prst="rect">
            <a:avLst/>
          </a:prstGeom>
          <a:noFill/>
        </p:spPr>
        <p:txBody>
          <a:bodyPr vert="horz" wrap="square" lIns="0" tIns="0" rIns="0" bIns="0" rtlCol="0">
            <a:spAutoFit/>
          </a:bodyPr>
          <a:lstStyle/>
          <a:p>
            <a:pPr marL="0" marR="0" lvl="0" indent="0" algn="just" defTabSz="1219170" rtl="0" eaLnBrk="1" fontAlgn="auto" latinLnBrk="0" hangingPunct="1">
              <a:lnSpc>
                <a:spcPct val="100000"/>
              </a:lnSpc>
              <a:spcBef>
                <a:spcPts val="200"/>
              </a:spcBef>
              <a:spcAft>
                <a:spcPts val="0"/>
              </a:spcAft>
              <a:buClrTx/>
              <a:buSzPct val="100000"/>
              <a:buFontTx/>
              <a:buNone/>
              <a:tabLst/>
              <a:defRPr/>
            </a:pPr>
            <a:r>
              <a:rPr lang="en-US" sz="1200" b="1" dirty="0">
                <a:solidFill>
                  <a:prstClr val="black"/>
                </a:solidFill>
                <a:latin typeface="Verdana"/>
              </a:rPr>
              <a:t>A</a:t>
            </a:r>
            <a:r>
              <a:rPr kumimoji="0" lang="en-US" sz="1200" b="1" i="0" u="none" strike="noStrike" kern="1200" cap="none" spc="0" normalizeH="0" baseline="0" noProof="0" dirty="0" err="1" smtClean="0">
                <a:ln>
                  <a:noFill/>
                </a:ln>
                <a:solidFill>
                  <a:prstClr val="black"/>
                </a:solidFill>
                <a:effectLst/>
                <a:uLnTx/>
                <a:uFillTx/>
                <a:latin typeface="Verdana"/>
                <a:ea typeface="+mn-ea"/>
                <a:cs typeface="+mn-cs"/>
              </a:rPr>
              <a:t>nalytics</a:t>
            </a:r>
            <a:r>
              <a:rPr kumimoji="0" lang="en-US" sz="1200" b="1" i="0" u="none" strike="noStrike" kern="1200" cap="none" spc="0" normalizeH="0" baseline="0" noProof="0" dirty="0" smtClean="0">
                <a:ln>
                  <a:noFill/>
                </a:ln>
                <a:solidFill>
                  <a:prstClr val="black"/>
                </a:solidFill>
                <a:effectLst/>
                <a:uLnTx/>
                <a:uFillTx/>
                <a:latin typeface="Verdana"/>
                <a:ea typeface="+mn-ea"/>
                <a:cs typeface="+mn-cs"/>
              </a:rPr>
              <a:t> </a:t>
            </a:r>
            <a:r>
              <a:rPr kumimoji="0" lang="en-US" sz="1200" b="1" i="0" u="none" strike="noStrike" kern="1200" cap="none" spc="0" normalizeH="0" baseline="0" noProof="0" dirty="0">
                <a:ln>
                  <a:noFill/>
                </a:ln>
                <a:solidFill>
                  <a:prstClr val="black"/>
                </a:solidFill>
                <a:effectLst/>
                <a:uLnTx/>
                <a:uFillTx/>
                <a:latin typeface="Verdana"/>
                <a:ea typeface="+mn-ea"/>
                <a:cs typeface="+mn-cs"/>
              </a:rPr>
              <a:t>plus pre-defined KPIs (key </a:t>
            </a:r>
            <a:r>
              <a:rPr kumimoji="0" lang="en-US" sz="1200" b="1" i="0" u="none" strike="noStrike" kern="1200" cap="none" spc="0" normalizeH="0" baseline="0" noProof="0" dirty="0" err="1">
                <a:ln>
                  <a:noFill/>
                </a:ln>
                <a:solidFill>
                  <a:prstClr val="black"/>
                </a:solidFill>
                <a:effectLst/>
                <a:uLnTx/>
                <a:uFillTx/>
                <a:latin typeface="Verdana"/>
                <a:ea typeface="+mn-ea"/>
                <a:cs typeface="+mn-cs"/>
              </a:rPr>
              <a:t>perfomance</a:t>
            </a:r>
            <a:r>
              <a:rPr kumimoji="0" lang="en-US" sz="1200" b="1" i="0" u="none" strike="noStrike" kern="1200" cap="none" spc="0" normalizeH="0" baseline="0" noProof="0" dirty="0">
                <a:ln>
                  <a:noFill/>
                </a:ln>
                <a:solidFill>
                  <a:prstClr val="black"/>
                </a:solidFill>
                <a:effectLst/>
                <a:uLnTx/>
                <a:uFillTx/>
                <a:latin typeface="Verdana"/>
                <a:ea typeface="+mn-ea"/>
                <a:cs typeface="+mn-cs"/>
              </a:rPr>
              <a:t> indicators</a:t>
            </a:r>
            <a:r>
              <a:rPr kumimoji="0" lang="en-US" sz="1200" b="1" i="0" u="none" strike="noStrike" kern="1200" cap="none" spc="0" normalizeH="0" baseline="0" noProof="0" dirty="0" smtClean="0">
                <a:ln>
                  <a:noFill/>
                </a:ln>
                <a:solidFill>
                  <a:prstClr val="black"/>
                </a:solidFill>
                <a:effectLst/>
                <a:uLnTx/>
                <a:uFillTx/>
                <a:latin typeface="Verdana"/>
                <a:ea typeface="+mn-ea"/>
                <a:cs typeface="+mn-cs"/>
              </a:rPr>
              <a:t>)</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 ayuda </a:t>
            </a:r>
            <a:r>
              <a:rPr kumimoji="0" lang="es-VE" sz="1200" b="0" i="0" u="none" strike="noStrike" kern="1200" cap="none" spc="0" normalizeH="0" baseline="0" noProof="0" dirty="0">
                <a:ln>
                  <a:noFill/>
                </a:ln>
                <a:solidFill>
                  <a:prstClr val="black"/>
                </a:solidFill>
                <a:effectLst/>
                <a:uLnTx/>
                <a:uFillTx/>
                <a:latin typeface="Verdana"/>
                <a:ea typeface="+mn-ea"/>
                <a:cs typeface="+mn-cs"/>
              </a:rPr>
              <a:t>a ver los días de variación de entrega promedio, los cinco mejores empleados de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ventas</a:t>
            </a:r>
            <a:endParaRPr kumimoji="0" lang="es-VE" sz="1200" b="0" i="0" u="none" strike="noStrike" kern="1200" cap="none" spc="0" normalizeH="0" baseline="0" noProof="0" dirty="0">
              <a:ln>
                <a:noFill/>
              </a:ln>
              <a:solidFill>
                <a:prstClr val="black"/>
              </a:solidFill>
              <a:effectLst/>
              <a:uLnTx/>
              <a:uFillTx/>
              <a:latin typeface="Verdana"/>
              <a:ea typeface="+mn-ea"/>
              <a:cs typeface="+mn-cs"/>
            </a:endParaRPr>
          </a:p>
        </p:txBody>
      </p:sp>
      <p:sp>
        <p:nvSpPr>
          <p:cNvPr id="57" name="TextBox 56"/>
          <p:cNvSpPr txBox="1"/>
          <p:nvPr/>
        </p:nvSpPr>
        <p:spPr>
          <a:xfrm>
            <a:off x="1115899" y="6165296"/>
            <a:ext cx="7228001" cy="369332"/>
          </a:xfrm>
          <a:prstGeom prst="rect">
            <a:avLst/>
          </a:prstGeom>
          <a:noFill/>
        </p:spPr>
        <p:txBody>
          <a:bodyPr vert="horz" wrap="square" lIns="0" tIns="0" rIns="0" bIns="0" rtlCol="0">
            <a:spAutoFit/>
          </a:bodyPr>
          <a:lstStyle/>
          <a:p>
            <a:pPr marL="0" marR="0" lvl="0" indent="0" algn="just" defTabSz="1219170" rtl="0" eaLnBrk="1" fontAlgn="auto" latinLnBrk="0" hangingPunct="1">
              <a:lnSpc>
                <a:spcPct val="100000"/>
              </a:lnSpc>
              <a:spcBef>
                <a:spcPts val="200"/>
              </a:spcBef>
              <a:spcAft>
                <a:spcPts val="0"/>
              </a:spcAft>
              <a:buClrTx/>
              <a:buSzPct val="100000"/>
              <a:buFontTx/>
              <a:buNone/>
              <a:tabLst/>
              <a:defRPr/>
            </a:pPr>
            <a:r>
              <a:rPr kumimoji="0" lang="es-VE" sz="1200" b="1" i="0" u="none" strike="noStrike" kern="1200" cap="none" spc="0" normalizeH="0" baseline="0" noProof="0" dirty="0" smtClean="0">
                <a:ln>
                  <a:noFill/>
                </a:ln>
                <a:solidFill>
                  <a:prstClr val="black"/>
                </a:solidFill>
                <a:effectLst/>
                <a:uLnTx/>
                <a:uFillTx/>
                <a:latin typeface="Verdana"/>
                <a:ea typeface="+mn-ea"/>
                <a:cs typeface="+mn-cs"/>
              </a:rPr>
              <a:t>Mejora </a:t>
            </a:r>
            <a:r>
              <a:rPr kumimoji="0" lang="es-VE" sz="1200" b="1" i="0" u="none" strike="noStrike" kern="1200" cap="none" spc="0" normalizeH="0" baseline="0" noProof="0" dirty="0">
                <a:ln>
                  <a:noFill/>
                </a:ln>
                <a:solidFill>
                  <a:prstClr val="black"/>
                </a:solidFill>
                <a:effectLst/>
                <a:uLnTx/>
                <a:uFillTx/>
                <a:latin typeface="Verdana"/>
                <a:ea typeface="+mn-ea"/>
                <a:cs typeface="+mn-cs"/>
              </a:rPr>
              <a:t>sus informes </a:t>
            </a:r>
            <a:r>
              <a:rPr kumimoji="0" lang="es-VE" sz="1200" b="0" i="0" u="none" strike="noStrike" kern="1200" cap="none" spc="0" normalizeH="0" baseline="0" noProof="0" dirty="0">
                <a:ln>
                  <a:noFill/>
                </a:ln>
                <a:solidFill>
                  <a:prstClr val="black"/>
                </a:solidFill>
                <a:effectLst/>
                <a:uLnTx/>
                <a:uFillTx/>
                <a:latin typeface="Verdana"/>
                <a:ea typeface="+mn-ea"/>
                <a:cs typeface="+mn-cs"/>
              </a:rPr>
              <a:t>con visualizaciones potentes integrando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SAP </a:t>
            </a:r>
            <a:r>
              <a:rPr kumimoji="0" lang="es-VE" sz="1200" b="0" i="0" u="none" strike="noStrike" kern="1200" cap="none" spc="0" normalizeH="0" baseline="0" noProof="0" dirty="0" err="1" smtClean="0">
                <a:ln>
                  <a:noFill/>
                </a:ln>
                <a:solidFill>
                  <a:prstClr val="black"/>
                </a:solidFill>
                <a:effectLst/>
                <a:uLnTx/>
                <a:uFillTx/>
                <a:latin typeface="Verdana"/>
                <a:ea typeface="+mn-ea"/>
                <a:cs typeface="+mn-cs"/>
              </a:rPr>
              <a:t>Lumira</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 </a:t>
            </a:r>
            <a:r>
              <a:rPr kumimoji="0" lang="es-VE" sz="1200" b="0" i="0" u="none" strike="noStrike" kern="1200" cap="none" spc="0" normalizeH="0" baseline="0" noProof="0" dirty="0">
                <a:ln>
                  <a:noFill/>
                </a:ln>
                <a:solidFill>
                  <a:prstClr val="black"/>
                </a:solidFill>
                <a:effectLst/>
                <a:uLnTx/>
                <a:uFillTx/>
                <a:latin typeface="Verdana"/>
                <a:ea typeface="+mn-ea"/>
                <a:cs typeface="+mn-cs"/>
              </a:rPr>
              <a:t>para </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SAP Business </a:t>
            </a:r>
            <a:r>
              <a:rPr kumimoji="0" lang="es-VE" sz="1200" b="0" i="0" u="none" strike="noStrike" kern="1200" cap="none" spc="0" normalizeH="0" baseline="0" noProof="0" dirty="0" err="1">
                <a:ln>
                  <a:noFill/>
                </a:ln>
                <a:solidFill>
                  <a:prstClr val="black"/>
                </a:solidFill>
                <a:effectLst/>
                <a:uLnTx/>
                <a:uFillTx/>
                <a:latin typeface="Verdana"/>
                <a:ea typeface="+mn-ea"/>
                <a:cs typeface="+mn-cs"/>
              </a:rPr>
              <a:t>O</a:t>
            </a:r>
            <a:r>
              <a:rPr kumimoji="0" lang="es-VE" sz="1200" b="0" i="0" u="none" strike="noStrike" kern="1200" cap="none" spc="0" normalizeH="0" baseline="0" noProof="0" dirty="0" err="1" smtClean="0">
                <a:ln>
                  <a:noFill/>
                </a:ln>
                <a:solidFill>
                  <a:prstClr val="black"/>
                </a:solidFill>
                <a:effectLst/>
                <a:uLnTx/>
                <a:uFillTx/>
                <a:latin typeface="Verdana"/>
                <a:ea typeface="+mn-ea"/>
                <a:cs typeface="+mn-cs"/>
              </a:rPr>
              <a:t>ne</a:t>
            </a:r>
            <a:r>
              <a:rPr kumimoji="0" lang="es-VE" sz="1200" b="0" i="0" u="none" strike="noStrike" kern="1200" cap="none" spc="0" normalizeH="0" baseline="0" noProof="0" dirty="0" smtClean="0">
                <a:ln>
                  <a:noFill/>
                </a:ln>
                <a:solidFill>
                  <a:prstClr val="black"/>
                </a:solidFill>
                <a:effectLst/>
                <a:uLnTx/>
                <a:uFillTx/>
                <a:latin typeface="Verdana"/>
                <a:ea typeface="+mn-ea"/>
                <a:cs typeface="+mn-cs"/>
              </a:rPr>
              <a:t> </a:t>
            </a:r>
          </a:p>
        </p:txBody>
      </p:sp>
      <p:sp>
        <p:nvSpPr>
          <p:cNvPr id="58" name="Freeform 364"/>
          <p:cNvSpPr>
            <a:spLocks noChangeAspect="1" noEditPoints="1"/>
          </p:cNvSpPr>
          <p:nvPr/>
        </p:nvSpPr>
        <p:spPr bwMode="auto">
          <a:xfrm>
            <a:off x="668806" y="4555172"/>
            <a:ext cx="369064" cy="367982"/>
          </a:xfrm>
          <a:custGeom>
            <a:avLst/>
            <a:gdLst>
              <a:gd name="T0" fmla="*/ 0 w 512"/>
              <a:gd name="T1" fmla="*/ 256 h 512"/>
              <a:gd name="T2" fmla="*/ 512 w 512"/>
              <a:gd name="T3" fmla="*/ 256 h 512"/>
              <a:gd name="T4" fmla="*/ 117 w 512"/>
              <a:gd name="T5" fmla="*/ 362 h 512"/>
              <a:gd name="T6" fmla="*/ 96 w 512"/>
              <a:gd name="T7" fmla="*/ 362 h 512"/>
              <a:gd name="T8" fmla="*/ 106 w 512"/>
              <a:gd name="T9" fmla="*/ 330 h 512"/>
              <a:gd name="T10" fmla="*/ 117 w 512"/>
              <a:gd name="T11" fmla="*/ 362 h 512"/>
              <a:gd name="T12" fmla="*/ 149 w 512"/>
              <a:gd name="T13" fmla="*/ 373 h 512"/>
              <a:gd name="T14" fmla="*/ 138 w 512"/>
              <a:gd name="T15" fmla="*/ 320 h 512"/>
              <a:gd name="T16" fmla="*/ 160 w 512"/>
              <a:gd name="T17" fmla="*/ 320 h 512"/>
              <a:gd name="T18" fmla="*/ 202 w 512"/>
              <a:gd name="T19" fmla="*/ 362 h 512"/>
              <a:gd name="T20" fmla="*/ 181 w 512"/>
              <a:gd name="T21" fmla="*/ 362 h 512"/>
              <a:gd name="T22" fmla="*/ 192 w 512"/>
              <a:gd name="T23" fmla="*/ 277 h 512"/>
              <a:gd name="T24" fmla="*/ 202 w 512"/>
              <a:gd name="T25" fmla="*/ 362 h 512"/>
              <a:gd name="T26" fmla="*/ 234 w 512"/>
              <a:gd name="T27" fmla="*/ 373 h 512"/>
              <a:gd name="T28" fmla="*/ 224 w 512"/>
              <a:gd name="T29" fmla="*/ 277 h 512"/>
              <a:gd name="T30" fmla="*/ 245 w 512"/>
              <a:gd name="T31" fmla="*/ 277 h 512"/>
              <a:gd name="T32" fmla="*/ 288 w 512"/>
              <a:gd name="T33" fmla="*/ 362 h 512"/>
              <a:gd name="T34" fmla="*/ 266 w 512"/>
              <a:gd name="T35" fmla="*/ 362 h 512"/>
              <a:gd name="T36" fmla="*/ 277 w 512"/>
              <a:gd name="T37" fmla="*/ 266 h 512"/>
              <a:gd name="T38" fmla="*/ 288 w 512"/>
              <a:gd name="T39" fmla="*/ 362 h 512"/>
              <a:gd name="T40" fmla="*/ 320 w 512"/>
              <a:gd name="T41" fmla="*/ 373 h 512"/>
              <a:gd name="T42" fmla="*/ 309 w 512"/>
              <a:gd name="T43" fmla="*/ 245 h 512"/>
              <a:gd name="T44" fmla="*/ 330 w 512"/>
              <a:gd name="T45" fmla="*/ 245 h 512"/>
              <a:gd name="T46" fmla="*/ 373 w 512"/>
              <a:gd name="T47" fmla="*/ 362 h 512"/>
              <a:gd name="T48" fmla="*/ 352 w 512"/>
              <a:gd name="T49" fmla="*/ 362 h 512"/>
              <a:gd name="T50" fmla="*/ 362 w 512"/>
              <a:gd name="T51" fmla="*/ 202 h 512"/>
              <a:gd name="T52" fmla="*/ 373 w 512"/>
              <a:gd name="T53" fmla="*/ 362 h 512"/>
              <a:gd name="T54" fmla="*/ 384 w 512"/>
              <a:gd name="T55" fmla="*/ 181 h 512"/>
              <a:gd name="T56" fmla="*/ 373 w 512"/>
              <a:gd name="T57" fmla="*/ 153 h 512"/>
              <a:gd name="T58" fmla="*/ 277 w 512"/>
              <a:gd name="T59" fmla="*/ 245 h 512"/>
              <a:gd name="T60" fmla="*/ 113 w 512"/>
              <a:gd name="T61" fmla="*/ 307 h 512"/>
              <a:gd name="T62" fmla="*/ 98 w 512"/>
              <a:gd name="T63" fmla="*/ 305 h 512"/>
              <a:gd name="T64" fmla="*/ 185 w 512"/>
              <a:gd name="T65" fmla="*/ 226 h 512"/>
              <a:gd name="T66" fmla="*/ 273 w 512"/>
              <a:gd name="T67" fmla="*/ 224 h 512"/>
              <a:gd name="T68" fmla="*/ 341 w 512"/>
              <a:gd name="T69" fmla="*/ 138 h 512"/>
              <a:gd name="T70" fmla="*/ 341 w 512"/>
              <a:gd name="T71" fmla="*/ 117 h 512"/>
              <a:gd name="T72" fmla="*/ 388 w 512"/>
              <a:gd name="T73" fmla="*/ 118 h 512"/>
              <a:gd name="T74" fmla="*/ 394 w 512"/>
              <a:gd name="T75" fmla="*/ 12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17" y="362"/>
                </a:moveTo>
                <a:cubicBezTo>
                  <a:pt x="117" y="368"/>
                  <a:pt x="112" y="373"/>
                  <a:pt x="106" y="373"/>
                </a:cubicBezTo>
                <a:cubicBezTo>
                  <a:pt x="100" y="373"/>
                  <a:pt x="96" y="368"/>
                  <a:pt x="96" y="362"/>
                </a:cubicBezTo>
                <a:cubicBezTo>
                  <a:pt x="96" y="341"/>
                  <a:pt x="96" y="341"/>
                  <a:pt x="96" y="341"/>
                </a:cubicBezTo>
                <a:cubicBezTo>
                  <a:pt x="96" y="335"/>
                  <a:pt x="100" y="330"/>
                  <a:pt x="106" y="330"/>
                </a:cubicBezTo>
                <a:cubicBezTo>
                  <a:pt x="112" y="330"/>
                  <a:pt x="117" y="335"/>
                  <a:pt x="117" y="341"/>
                </a:cubicBezTo>
                <a:lnTo>
                  <a:pt x="117" y="362"/>
                </a:lnTo>
                <a:close/>
                <a:moveTo>
                  <a:pt x="160" y="362"/>
                </a:moveTo>
                <a:cubicBezTo>
                  <a:pt x="160" y="368"/>
                  <a:pt x="155" y="373"/>
                  <a:pt x="149" y="373"/>
                </a:cubicBezTo>
                <a:cubicBezTo>
                  <a:pt x="143" y="373"/>
                  <a:pt x="138" y="368"/>
                  <a:pt x="138" y="362"/>
                </a:cubicBezTo>
                <a:cubicBezTo>
                  <a:pt x="138" y="320"/>
                  <a:pt x="138" y="320"/>
                  <a:pt x="138" y="320"/>
                </a:cubicBezTo>
                <a:cubicBezTo>
                  <a:pt x="138" y="314"/>
                  <a:pt x="143" y="309"/>
                  <a:pt x="149" y="309"/>
                </a:cubicBezTo>
                <a:cubicBezTo>
                  <a:pt x="155" y="309"/>
                  <a:pt x="160" y="314"/>
                  <a:pt x="160" y="320"/>
                </a:cubicBezTo>
                <a:lnTo>
                  <a:pt x="160" y="362"/>
                </a:lnTo>
                <a:close/>
                <a:moveTo>
                  <a:pt x="202" y="362"/>
                </a:moveTo>
                <a:cubicBezTo>
                  <a:pt x="202" y="368"/>
                  <a:pt x="198" y="373"/>
                  <a:pt x="192" y="373"/>
                </a:cubicBezTo>
                <a:cubicBezTo>
                  <a:pt x="186" y="373"/>
                  <a:pt x="181" y="368"/>
                  <a:pt x="181" y="362"/>
                </a:cubicBezTo>
                <a:cubicBezTo>
                  <a:pt x="181" y="288"/>
                  <a:pt x="181" y="288"/>
                  <a:pt x="181" y="288"/>
                </a:cubicBezTo>
                <a:cubicBezTo>
                  <a:pt x="181" y="282"/>
                  <a:pt x="186" y="277"/>
                  <a:pt x="192" y="277"/>
                </a:cubicBezTo>
                <a:cubicBezTo>
                  <a:pt x="198" y="277"/>
                  <a:pt x="202" y="282"/>
                  <a:pt x="202" y="288"/>
                </a:cubicBezTo>
                <a:lnTo>
                  <a:pt x="202" y="362"/>
                </a:lnTo>
                <a:close/>
                <a:moveTo>
                  <a:pt x="245" y="362"/>
                </a:moveTo>
                <a:cubicBezTo>
                  <a:pt x="245" y="368"/>
                  <a:pt x="240" y="373"/>
                  <a:pt x="234" y="373"/>
                </a:cubicBezTo>
                <a:cubicBezTo>
                  <a:pt x="228" y="373"/>
                  <a:pt x="224" y="368"/>
                  <a:pt x="224" y="362"/>
                </a:cubicBezTo>
                <a:cubicBezTo>
                  <a:pt x="224" y="277"/>
                  <a:pt x="224" y="277"/>
                  <a:pt x="224" y="277"/>
                </a:cubicBezTo>
                <a:cubicBezTo>
                  <a:pt x="224" y="271"/>
                  <a:pt x="228" y="266"/>
                  <a:pt x="234" y="266"/>
                </a:cubicBezTo>
                <a:cubicBezTo>
                  <a:pt x="240" y="266"/>
                  <a:pt x="245" y="271"/>
                  <a:pt x="245" y="277"/>
                </a:cubicBezTo>
                <a:lnTo>
                  <a:pt x="245" y="362"/>
                </a:lnTo>
                <a:close/>
                <a:moveTo>
                  <a:pt x="288" y="362"/>
                </a:moveTo>
                <a:cubicBezTo>
                  <a:pt x="288" y="368"/>
                  <a:pt x="283" y="373"/>
                  <a:pt x="277" y="373"/>
                </a:cubicBezTo>
                <a:cubicBezTo>
                  <a:pt x="271" y="373"/>
                  <a:pt x="266" y="368"/>
                  <a:pt x="266" y="362"/>
                </a:cubicBezTo>
                <a:cubicBezTo>
                  <a:pt x="266" y="277"/>
                  <a:pt x="266" y="277"/>
                  <a:pt x="266" y="277"/>
                </a:cubicBezTo>
                <a:cubicBezTo>
                  <a:pt x="266" y="271"/>
                  <a:pt x="271" y="266"/>
                  <a:pt x="277" y="266"/>
                </a:cubicBezTo>
                <a:cubicBezTo>
                  <a:pt x="283" y="266"/>
                  <a:pt x="288" y="271"/>
                  <a:pt x="288" y="277"/>
                </a:cubicBezTo>
                <a:lnTo>
                  <a:pt x="288" y="362"/>
                </a:lnTo>
                <a:close/>
                <a:moveTo>
                  <a:pt x="330" y="362"/>
                </a:moveTo>
                <a:cubicBezTo>
                  <a:pt x="330" y="368"/>
                  <a:pt x="326" y="373"/>
                  <a:pt x="320" y="373"/>
                </a:cubicBezTo>
                <a:cubicBezTo>
                  <a:pt x="314" y="373"/>
                  <a:pt x="309" y="368"/>
                  <a:pt x="309" y="362"/>
                </a:cubicBezTo>
                <a:cubicBezTo>
                  <a:pt x="309" y="245"/>
                  <a:pt x="309" y="245"/>
                  <a:pt x="309" y="245"/>
                </a:cubicBezTo>
                <a:cubicBezTo>
                  <a:pt x="309" y="239"/>
                  <a:pt x="314" y="234"/>
                  <a:pt x="320" y="234"/>
                </a:cubicBezTo>
                <a:cubicBezTo>
                  <a:pt x="326" y="234"/>
                  <a:pt x="330" y="239"/>
                  <a:pt x="330" y="245"/>
                </a:cubicBezTo>
                <a:lnTo>
                  <a:pt x="330" y="362"/>
                </a:lnTo>
                <a:close/>
                <a:moveTo>
                  <a:pt x="373" y="362"/>
                </a:moveTo>
                <a:cubicBezTo>
                  <a:pt x="373" y="368"/>
                  <a:pt x="368" y="373"/>
                  <a:pt x="362" y="373"/>
                </a:cubicBezTo>
                <a:cubicBezTo>
                  <a:pt x="356" y="373"/>
                  <a:pt x="352" y="368"/>
                  <a:pt x="352" y="362"/>
                </a:cubicBezTo>
                <a:cubicBezTo>
                  <a:pt x="352" y="213"/>
                  <a:pt x="352" y="213"/>
                  <a:pt x="352" y="213"/>
                </a:cubicBezTo>
                <a:cubicBezTo>
                  <a:pt x="352" y="207"/>
                  <a:pt x="356" y="202"/>
                  <a:pt x="362" y="202"/>
                </a:cubicBezTo>
                <a:cubicBezTo>
                  <a:pt x="368" y="202"/>
                  <a:pt x="373" y="207"/>
                  <a:pt x="373" y="213"/>
                </a:cubicBezTo>
                <a:lnTo>
                  <a:pt x="373" y="362"/>
                </a:lnTo>
                <a:close/>
                <a:moveTo>
                  <a:pt x="394" y="170"/>
                </a:moveTo>
                <a:cubicBezTo>
                  <a:pt x="394" y="176"/>
                  <a:pt x="390" y="181"/>
                  <a:pt x="384" y="181"/>
                </a:cubicBezTo>
                <a:cubicBezTo>
                  <a:pt x="378" y="181"/>
                  <a:pt x="373" y="176"/>
                  <a:pt x="373" y="170"/>
                </a:cubicBezTo>
                <a:cubicBezTo>
                  <a:pt x="373" y="153"/>
                  <a:pt x="373" y="153"/>
                  <a:pt x="373" y="153"/>
                </a:cubicBezTo>
                <a:cubicBezTo>
                  <a:pt x="285" y="242"/>
                  <a:pt x="285" y="242"/>
                  <a:pt x="285" y="242"/>
                </a:cubicBezTo>
                <a:cubicBezTo>
                  <a:pt x="283" y="244"/>
                  <a:pt x="280" y="245"/>
                  <a:pt x="277" y="245"/>
                </a:cubicBezTo>
                <a:cubicBezTo>
                  <a:pt x="195" y="245"/>
                  <a:pt x="195" y="245"/>
                  <a:pt x="195" y="245"/>
                </a:cubicBezTo>
                <a:cubicBezTo>
                  <a:pt x="113" y="307"/>
                  <a:pt x="113" y="307"/>
                  <a:pt x="113" y="307"/>
                </a:cubicBezTo>
                <a:cubicBezTo>
                  <a:pt x="111" y="308"/>
                  <a:pt x="109" y="309"/>
                  <a:pt x="106" y="309"/>
                </a:cubicBezTo>
                <a:cubicBezTo>
                  <a:pt x="103" y="309"/>
                  <a:pt x="100" y="308"/>
                  <a:pt x="98" y="305"/>
                </a:cubicBezTo>
                <a:cubicBezTo>
                  <a:pt x="94" y="300"/>
                  <a:pt x="95" y="293"/>
                  <a:pt x="100" y="290"/>
                </a:cubicBezTo>
                <a:cubicBezTo>
                  <a:pt x="185" y="226"/>
                  <a:pt x="185" y="226"/>
                  <a:pt x="185" y="226"/>
                </a:cubicBezTo>
                <a:cubicBezTo>
                  <a:pt x="187" y="224"/>
                  <a:pt x="189" y="224"/>
                  <a:pt x="192" y="224"/>
                </a:cubicBezTo>
                <a:cubicBezTo>
                  <a:pt x="273" y="224"/>
                  <a:pt x="273" y="224"/>
                  <a:pt x="273" y="224"/>
                </a:cubicBezTo>
                <a:cubicBezTo>
                  <a:pt x="358" y="138"/>
                  <a:pt x="358" y="138"/>
                  <a:pt x="358" y="138"/>
                </a:cubicBezTo>
                <a:cubicBezTo>
                  <a:pt x="341" y="138"/>
                  <a:pt x="341" y="138"/>
                  <a:pt x="341" y="138"/>
                </a:cubicBezTo>
                <a:cubicBezTo>
                  <a:pt x="335" y="138"/>
                  <a:pt x="330" y="134"/>
                  <a:pt x="330" y="128"/>
                </a:cubicBezTo>
                <a:cubicBezTo>
                  <a:pt x="330" y="122"/>
                  <a:pt x="335" y="117"/>
                  <a:pt x="341" y="117"/>
                </a:cubicBezTo>
                <a:cubicBezTo>
                  <a:pt x="384" y="117"/>
                  <a:pt x="384" y="117"/>
                  <a:pt x="384" y="117"/>
                </a:cubicBezTo>
                <a:cubicBezTo>
                  <a:pt x="385" y="117"/>
                  <a:pt x="386" y="117"/>
                  <a:pt x="388" y="118"/>
                </a:cubicBezTo>
                <a:cubicBezTo>
                  <a:pt x="390" y="119"/>
                  <a:pt x="392" y="121"/>
                  <a:pt x="394" y="124"/>
                </a:cubicBezTo>
                <a:cubicBezTo>
                  <a:pt x="394" y="125"/>
                  <a:pt x="394" y="126"/>
                  <a:pt x="394" y="128"/>
                </a:cubicBezTo>
                <a:lnTo>
                  <a:pt x="394" y="170"/>
                </a:lnTo>
                <a:close/>
              </a:path>
            </a:pathLst>
          </a:custGeom>
          <a:solidFill>
            <a:srgbClr val="0097A9"/>
          </a:solidFill>
          <a:ln>
            <a:noFill/>
          </a:ln>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Verdana"/>
              <a:ea typeface="+mn-ea"/>
              <a:cs typeface="+mn-cs"/>
            </a:endParaRPr>
          </a:p>
        </p:txBody>
      </p:sp>
      <p:grpSp>
        <p:nvGrpSpPr>
          <p:cNvPr id="59" name="Group 331"/>
          <p:cNvGrpSpPr>
            <a:grpSpLocks noChangeAspect="1"/>
          </p:cNvGrpSpPr>
          <p:nvPr/>
        </p:nvGrpSpPr>
        <p:grpSpPr bwMode="auto">
          <a:xfrm>
            <a:off x="669523" y="3827703"/>
            <a:ext cx="367631" cy="367631"/>
            <a:chOff x="3832" y="1197"/>
            <a:chExt cx="340" cy="340"/>
          </a:xfrm>
          <a:solidFill>
            <a:srgbClr val="0097A9"/>
          </a:solidFill>
        </p:grpSpPr>
        <p:sp>
          <p:nvSpPr>
            <p:cNvPr id="60" name="Freeform 332"/>
            <p:cNvSpPr>
              <a:spLocks noEditPoints="1"/>
            </p:cNvSpPr>
            <p:nvPr/>
          </p:nvSpPr>
          <p:spPr bwMode="auto">
            <a:xfrm>
              <a:off x="3832" y="1197"/>
              <a:ext cx="340" cy="340"/>
            </a:xfrm>
            <a:custGeom>
              <a:avLst/>
              <a:gdLst>
                <a:gd name="T0" fmla="*/ 337 w 512"/>
                <a:gd name="T1" fmla="*/ 171 h 512"/>
                <a:gd name="T2" fmla="*/ 299 w 512"/>
                <a:gd name="T3" fmla="*/ 171 h 512"/>
                <a:gd name="T4" fmla="*/ 299 w 512"/>
                <a:gd name="T5" fmla="*/ 133 h 512"/>
                <a:gd name="T6" fmla="*/ 337 w 512"/>
                <a:gd name="T7" fmla="*/ 171 h 512"/>
                <a:gd name="T8" fmla="*/ 288 w 512"/>
                <a:gd name="T9" fmla="*/ 192 h 512"/>
                <a:gd name="T10" fmla="*/ 352 w 512"/>
                <a:gd name="T11" fmla="*/ 192 h 512"/>
                <a:gd name="T12" fmla="*/ 352 w 512"/>
                <a:gd name="T13" fmla="*/ 395 h 512"/>
                <a:gd name="T14" fmla="*/ 160 w 512"/>
                <a:gd name="T15" fmla="*/ 395 h 512"/>
                <a:gd name="T16" fmla="*/ 160 w 512"/>
                <a:gd name="T17" fmla="*/ 118 h 512"/>
                <a:gd name="T18" fmla="*/ 277 w 512"/>
                <a:gd name="T19" fmla="*/ 118 h 512"/>
                <a:gd name="T20" fmla="*/ 277 w 512"/>
                <a:gd name="T21" fmla="*/ 182 h 512"/>
                <a:gd name="T22" fmla="*/ 288 w 512"/>
                <a:gd name="T23" fmla="*/ 192 h 512"/>
                <a:gd name="T24" fmla="*/ 331 w 512"/>
                <a:gd name="T25" fmla="*/ 363 h 512"/>
                <a:gd name="T26" fmla="*/ 320 w 512"/>
                <a:gd name="T27" fmla="*/ 352 h 512"/>
                <a:gd name="T28" fmla="*/ 192 w 512"/>
                <a:gd name="T29" fmla="*/ 352 h 512"/>
                <a:gd name="T30" fmla="*/ 181 w 512"/>
                <a:gd name="T31" fmla="*/ 363 h 512"/>
                <a:gd name="T32" fmla="*/ 192 w 512"/>
                <a:gd name="T33" fmla="*/ 374 h 512"/>
                <a:gd name="T34" fmla="*/ 320 w 512"/>
                <a:gd name="T35" fmla="*/ 374 h 512"/>
                <a:gd name="T36" fmla="*/ 331 w 512"/>
                <a:gd name="T37" fmla="*/ 363 h 512"/>
                <a:gd name="T38" fmla="*/ 331 w 512"/>
                <a:gd name="T39" fmla="*/ 320 h 512"/>
                <a:gd name="T40" fmla="*/ 320 w 512"/>
                <a:gd name="T41" fmla="*/ 310 h 512"/>
                <a:gd name="T42" fmla="*/ 192 w 512"/>
                <a:gd name="T43" fmla="*/ 310 h 512"/>
                <a:gd name="T44" fmla="*/ 181 w 512"/>
                <a:gd name="T45" fmla="*/ 320 h 512"/>
                <a:gd name="T46" fmla="*/ 192 w 512"/>
                <a:gd name="T47" fmla="*/ 331 h 512"/>
                <a:gd name="T48" fmla="*/ 320 w 512"/>
                <a:gd name="T49" fmla="*/ 331 h 512"/>
                <a:gd name="T50" fmla="*/ 331 w 512"/>
                <a:gd name="T51" fmla="*/ 320 h 512"/>
                <a:gd name="T52" fmla="*/ 331 w 512"/>
                <a:gd name="T53" fmla="*/ 278 h 512"/>
                <a:gd name="T54" fmla="*/ 320 w 512"/>
                <a:gd name="T55" fmla="*/ 267 h 512"/>
                <a:gd name="T56" fmla="*/ 192 w 512"/>
                <a:gd name="T57" fmla="*/ 267 h 512"/>
                <a:gd name="T58" fmla="*/ 181 w 512"/>
                <a:gd name="T59" fmla="*/ 278 h 512"/>
                <a:gd name="T60" fmla="*/ 192 w 512"/>
                <a:gd name="T61" fmla="*/ 288 h 512"/>
                <a:gd name="T62" fmla="*/ 320 w 512"/>
                <a:gd name="T63" fmla="*/ 288 h 512"/>
                <a:gd name="T64" fmla="*/ 331 w 512"/>
                <a:gd name="T65" fmla="*/ 278 h 512"/>
                <a:gd name="T66" fmla="*/ 320 w 512"/>
                <a:gd name="T67" fmla="*/ 224 h 512"/>
                <a:gd name="T68" fmla="*/ 192 w 512"/>
                <a:gd name="T69" fmla="*/ 224 h 512"/>
                <a:gd name="T70" fmla="*/ 181 w 512"/>
                <a:gd name="T71" fmla="*/ 235 h 512"/>
                <a:gd name="T72" fmla="*/ 192 w 512"/>
                <a:gd name="T73" fmla="*/ 246 h 512"/>
                <a:gd name="T74" fmla="*/ 320 w 512"/>
                <a:gd name="T75" fmla="*/ 246 h 512"/>
                <a:gd name="T76" fmla="*/ 331 w 512"/>
                <a:gd name="T77" fmla="*/ 235 h 512"/>
                <a:gd name="T78" fmla="*/ 320 w 512"/>
                <a:gd name="T79" fmla="*/ 224 h 512"/>
                <a:gd name="T80" fmla="*/ 512 w 512"/>
                <a:gd name="T81" fmla="*/ 256 h 512"/>
                <a:gd name="T82" fmla="*/ 256 w 512"/>
                <a:gd name="T83" fmla="*/ 512 h 512"/>
                <a:gd name="T84" fmla="*/ 0 w 512"/>
                <a:gd name="T85" fmla="*/ 256 h 512"/>
                <a:gd name="T86" fmla="*/ 256 w 512"/>
                <a:gd name="T87" fmla="*/ 0 h 512"/>
                <a:gd name="T88" fmla="*/ 512 w 512"/>
                <a:gd name="T89" fmla="*/ 256 h 512"/>
                <a:gd name="T90" fmla="*/ 373 w 512"/>
                <a:gd name="T91" fmla="*/ 182 h 512"/>
                <a:gd name="T92" fmla="*/ 373 w 512"/>
                <a:gd name="T93" fmla="*/ 178 h 512"/>
                <a:gd name="T94" fmla="*/ 370 w 512"/>
                <a:gd name="T95" fmla="*/ 174 h 512"/>
                <a:gd name="T96" fmla="*/ 296 w 512"/>
                <a:gd name="T97" fmla="*/ 99 h 512"/>
                <a:gd name="T98" fmla="*/ 292 w 512"/>
                <a:gd name="T99" fmla="*/ 97 h 512"/>
                <a:gd name="T100" fmla="*/ 288 w 512"/>
                <a:gd name="T101" fmla="*/ 96 h 512"/>
                <a:gd name="T102" fmla="*/ 149 w 512"/>
                <a:gd name="T103" fmla="*/ 96 h 512"/>
                <a:gd name="T104" fmla="*/ 139 w 512"/>
                <a:gd name="T105" fmla="*/ 107 h 512"/>
                <a:gd name="T106" fmla="*/ 139 w 512"/>
                <a:gd name="T107" fmla="*/ 406 h 512"/>
                <a:gd name="T108" fmla="*/ 149 w 512"/>
                <a:gd name="T109" fmla="*/ 416 h 512"/>
                <a:gd name="T110" fmla="*/ 363 w 512"/>
                <a:gd name="T111" fmla="*/ 416 h 512"/>
                <a:gd name="T112" fmla="*/ 373 w 512"/>
                <a:gd name="T113" fmla="*/ 406 h 512"/>
                <a:gd name="T114" fmla="*/ 373 w 512"/>
                <a:gd name="T115" fmla="*/ 18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2" h="512">
                  <a:moveTo>
                    <a:pt x="337" y="171"/>
                  </a:moveTo>
                  <a:cubicBezTo>
                    <a:pt x="299" y="171"/>
                    <a:pt x="299" y="171"/>
                    <a:pt x="299" y="171"/>
                  </a:cubicBezTo>
                  <a:cubicBezTo>
                    <a:pt x="299" y="133"/>
                    <a:pt x="299" y="133"/>
                    <a:pt x="299" y="133"/>
                  </a:cubicBezTo>
                  <a:lnTo>
                    <a:pt x="337" y="171"/>
                  </a:lnTo>
                  <a:close/>
                  <a:moveTo>
                    <a:pt x="288" y="192"/>
                  </a:moveTo>
                  <a:cubicBezTo>
                    <a:pt x="352" y="192"/>
                    <a:pt x="352" y="192"/>
                    <a:pt x="352" y="192"/>
                  </a:cubicBezTo>
                  <a:cubicBezTo>
                    <a:pt x="352" y="395"/>
                    <a:pt x="352" y="395"/>
                    <a:pt x="352" y="395"/>
                  </a:cubicBezTo>
                  <a:cubicBezTo>
                    <a:pt x="160" y="395"/>
                    <a:pt x="160" y="395"/>
                    <a:pt x="160" y="395"/>
                  </a:cubicBezTo>
                  <a:cubicBezTo>
                    <a:pt x="160" y="118"/>
                    <a:pt x="160" y="118"/>
                    <a:pt x="160" y="118"/>
                  </a:cubicBezTo>
                  <a:cubicBezTo>
                    <a:pt x="277" y="118"/>
                    <a:pt x="277" y="118"/>
                    <a:pt x="277" y="118"/>
                  </a:cubicBezTo>
                  <a:cubicBezTo>
                    <a:pt x="277" y="182"/>
                    <a:pt x="277" y="182"/>
                    <a:pt x="277" y="182"/>
                  </a:cubicBezTo>
                  <a:cubicBezTo>
                    <a:pt x="277" y="188"/>
                    <a:pt x="282" y="192"/>
                    <a:pt x="288" y="192"/>
                  </a:cubicBezTo>
                  <a:close/>
                  <a:moveTo>
                    <a:pt x="331" y="363"/>
                  </a:moveTo>
                  <a:cubicBezTo>
                    <a:pt x="331" y="357"/>
                    <a:pt x="326" y="352"/>
                    <a:pt x="320" y="352"/>
                  </a:cubicBezTo>
                  <a:cubicBezTo>
                    <a:pt x="192" y="352"/>
                    <a:pt x="192" y="352"/>
                    <a:pt x="192" y="352"/>
                  </a:cubicBezTo>
                  <a:cubicBezTo>
                    <a:pt x="186" y="352"/>
                    <a:pt x="181" y="357"/>
                    <a:pt x="181" y="363"/>
                  </a:cubicBezTo>
                  <a:cubicBezTo>
                    <a:pt x="181" y="369"/>
                    <a:pt x="186" y="374"/>
                    <a:pt x="192" y="374"/>
                  </a:cubicBezTo>
                  <a:cubicBezTo>
                    <a:pt x="320" y="374"/>
                    <a:pt x="320" y="374"/>
                    <a:pt x="320" y="374"/>
                  </a:cubicBezTo>
                  <a:cubicBezTo>
                    <a:pt x="326" y="374"/>
                    <a:pt x="331" y="369"/>
                    <a:pt x="331" y="363"/>
                  </a:cubicBezTo>
                  <a:close/>
                  <a:moveTo>
                    <a:pt x="331" y="320"/>
                  </a:moveTo>
                  <a:cubicBezTo>
                    <a:pt x="331" y="314"/>
                    <a:pt x="326" y="310"/>
                    <a:pt x="320" y="310"/>
                  </a:cubicBezTo>
                  <a:cubicBezTo>
                    <a:pt x="192" y="310"/>
                    <a:pt x="192" y="310"/>
                    <a:pt x="192" y="310"/>
                  </a:cubicBezTo>
                  <a:cubicBezTo>
                    <a:pt x="186" y="310"/>
                    <a:pt x="181" y="314"/>
                    <a:pt x="181" y="320"/>
                  </a:cubicBezTo>
                  <a:cubicBezTo>
                    <a:pt x="181" y="326"/>
                    <a:pt x="186" y="331"/>
                    <a:pt x="192" y="331"/>
                  </a:cubicBezTo>
                  <a:cubicBezTo>
                    <a:pt x="320" y="331"/>
                    <a:pt x="320" y="331"/>
                    <a:pt x="320" y="331"/>
                  </a:cubicBezTo>
                  <a:cubicBezTo>
                    <a:pt x="326" y="331"/>
                    <a:pt x="331" y="326"/>
                    <a:pt x="331" y="320"/>
                  </a:cubicBezTo>
                  <a:close/>
                  <a:moveTo>
                    <a:pt x="331" y="278"/>
                  </a:moveTo>
                  <a:cubicBezTo>
                    <a:pt x="331" y="272"/>
                    <a:pt x="326" y="267"/>
                    <a:pt x="320" y="267"/>
                  </a:cubicBezTo>
                  <a:cubicBezTo>
                    <a:pt x="192" y="267"/>
                    <a:pt x="192" y="267"/>
                    <a:pt x="192" y="267"/>
                  </a:cubicBezTo>
                  <a:cubicBezTo>
                    <a:pt x="186" y="267"/>
                    <a:pt x="181" y="272"/>
                    <a:pt x="181" y="278"/>
                  </a:cubicBezTo>
                  <a:cubicBezTo>
                    <a:pt x="181" y="284"/>
                    <a:pt x="186" y="288"/>
                    <a:pt x="192" y="288"/>
                  </a:cubicBezTo>
                  <a:cubicBezTo>
                    <a:pt x="320" y="288"/>
                    <a:pt x="320" y="288"/>
                    <a:pt x="320" y="288"/>
                  </a:cubicBezTo>
                  <a:cubicBezTo>
                    <a:pt x="326" y="288"/>
                    <a:pt x="331" y="284"/>
                    <a:pt x="331" y="278"/>
                  </a:cubicBezTo>
                  <a:close/>
                  <a:moveTo>
                    <a:pt x="320" y="224"/>
                  </a:moveTo>
                  <a:cubicBezTo>
                    <a:pt x="192" y="224"/>
                    <a:pt x="192" y="224"/>
                    <a:pt x="192" y="224"/>
                  </a:cubicBezTo>
                  <a:cubicBezTo>
                    <a:pt x="186" y="224"/>
                    <a:pt x="181" y="229"/>
                    <a:pt x="181" y="235"/>
                  </a:cubicBezTo>
                  <a:cubicBezTo>
                    <a:pt x="181" y="241"/>
                    <a:pt x="186" y="246"/>
                    <a:pt x="192" y="246"/>
                  </a:cubicBezTo>
                  <a:cubicBezTo>
                    <a:pt x="320" y="246"/>
                    <a:pt x="320" y="246"/>
                    <a:pt x="320" y="246"/>
                  </a:cubicBezTo>
                  <a:cubicBezTo>
                    <a:pt x="326" y="246"/>
                    <a:pt x="331" y="241"/>
                    <a:pt x="331" y="235"/>
                  </a:cubicBezTo>
                  <a:cubicBezTo>
                    <a:pt x="331" y="229"/>
                    <a:pt x="326" y="224"/>
                    <a:pt x="320" y="224"/>
                  </a:cubicBez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373" y="182"/>
                  </a:moveTo>
                  <a:cubicBezTo>
                    <a:pt x="373" y="180"/>
                    <a:pt x="373" y="179"/>
                    <a:pt x="373" y="178"/>
                  </a:cubicBezTo>
                  <a:cubicBezTo>
                    <a:pt x="372" y="176"/>
                    <a:pt x="371" y="175"/>
                    <a:pt x="370" y="174"/>
                  </a:cubicBezTo>
                  <a:cubicBezTo>
                    <a:pt x="296" y="99"/>
                    <a:pt x="296" y="99"/>
                    <a:pt x="296" y="99"/>
                  </a:cubicBezTo>
                  <a:cubicBezTo>
                    <a:pt x="295" y="98"/>
                    <a:pt x="293" y="98"/>
                    <a:pt x="292" y="97"/>
                  </a:cubicBezTo>
                  <a:cubicBezTo>
                    <a:pt x="291" y="97"/>
                    <a:pt x="289" y="96"/>
                    <a:pt x="288" y="96"/>
                  </a:cubicBezTo>
                  <a:cubicBezTo>
                    <a:pt x="149" y="96"/>
                    <a:pt x="149" y="96"/>
                    <a:pt x="149" y="96"/>
                  </a:cubicBezTo>
                  <a:cubicBezTo>
                    <a:pt x="143" y="96"/>
                    <a:pt x="139" y="101"/>
                    <a:pt x="139" y="107"/>
                  </a:cubicBezTo>
                  <a:cubicBezTo>
                    <a:pt x="139" y="406"/>
                    <a:pt x="139" y="406"/>
                    <a:pt x="139" y="406"/>
                  </a:cubicBezTo>
                  <a:cubicBezTo>
                    <a:pt x="139" y="412"/>
                    <a:pt x="143" y="416"/>
                    <a:pt x="149" y="416"/>
                  </a:cubicBezTo>
                  <a:cubicBezTo>
                    <a:pt x="363" y="416"/>
                    <a:pt x="363" y="416"/>
                    <a:pt x="363" y="416"/>
                  </a:cubicBezTo>
                  <a:cubicBezTo>
                    <a:pt x="369" y="416"/>
                    <a:pt x="373" y="412"/>
                    <a:pt x="373" y="406"/>
                  </a:cubicBezTo>
                  <a:lnTo>
                    <a:pt x="373" y="1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Verdana"/>
                <a:ea typeface="+mn-ea"/>
                <a:cs typeface="+mn-cs"/>
              </a:endParaRPr>
            </a:p>
          </p:txBody>
        </p:sp>
        <p:sp>
          <p:nvSpPr>
            <p:cNvPr id="61" name="Freeform 333"/>
            <p:cNvSpPr>
              <a:spLocks noEditPoints="1"/>
            </p:cNvSpPr>
            <p:nvPr/>
          </p:nvSpPr>
          <p:spPr bwMode="auto">
            <a:xfrm>
              <a:off x="3832" y="1197"/>
              <a:ext cx="340" cy="340"/>
            </a:xfrm>
            <a:custGeom>
              <a:avLst/>
              <a:gdLst>
                <a:gd name="T0" fmla="*/ 337 w 512"/>
                <a:gd name="T1" fmla="*/ 171 h 512"/>
                <a:gd name="T2" fmla="*/ 299 w 512"/>
                <a:gd name="T3" fmla="*/ 171 h 512"/>
                <a:gd name="T4" fmla="*/ 299 w 512"/>
                <a:gd name="T5" fmla="*/ 133 h 512"/>
                <a:gd name="T6" fmla="*/ 337 w 512"/>
                <a:gd name="T7" fmla="*/ 171 h 512"/>
                <a:gd name="T8" fmla="*/ 288 w 512"/>
                <a:gd name="T9" fmla="*/ 192 h 512"/>
                <a:gd name="T10" fmla="*/ 352 w 512"/>
                <a:gd name="T11" fmla="*/ 192 h 512"/>
                <a:gd name="T12" fmla="*/ 352 w 512"/>
                <a:gd name="T13" fmla="*/ 395 h 512"/>
                <a:gd name="T14" fmla="*/ 160 w 512"/>
                <a:gd name="T15" fmla="*/ 395 h 512"/>
                <a:gd name="T16" fmla="*/ 160 w 512"/>
                <a:gd name="T17" fmla="*/ 118 h 512"/>
                <a:gd name="T18" fmla="*/ 277 w 512"/>
                <a:gd name="T19" fmla="*/ 118 h 512"/>
                <a:gd name="T20" fmla="*/ 277 w 512"/>
                <a:gd name="T21" fmla="*/ 182 h 512"/>
                <a:gd name="T22" fmla="*/ 288 w 512"/>
                <a:gd name="T23" fmla="*/ 192 h 512"/>
                <a:gd name="T24" fmla="*/ 331 w 512"/>
                <a:gd name="T25" fmla="*/ 363 h 512"/>
                <a:gd name="T26" fmla="*/ 320 w 512"/>
                <a:gd name="T27" fmla="*/ 352 h 512"/>
                <a:gd name="T28" fmla="*/ 192 w 512"/>
                <a:gd name="T29" fmla="*/ 352 h 512"/>
                <a:gd name="T30" fmla="*/ 181 w 512"/>
                <a:gd name="T31" fmla="*/ 363 h 512"/>
                <a:gd name="T32" fmla="*/ 192 w 512"/>
                <a:gd name="T33" fmla="*/ 374 h 512"/>
                <a:gd name="T34" fmla="*/ 320 w 512"/>
                <a:gd name="T35" fmla="*/ 374 h 512"/>
                <a:gd name="T36" fmla="*/ 331 w 512"/>
                <a:gd name="T37" fmla="*/ 363 h 512"/>
                <a:gd name="T38" fmla="*/ 331 w 512"/>
                <a:gd name="T39" fmla="*/ 320 h 512"/>
                <a:gd name="T40" fmla="*/ 320 w 512"/>
                <a:gd name="T41" fmla="*/ 310 h 512"/>
                <a:gd name="T42" fmla="*/ 192 w 512"/>
                <a:gd name="T43" fmla="*/ 310 h 512"/>
                <a:gd name="T44" fmla="*/ 181 w 512"/>
                <a:gd name="T45" fmla="*/ 320 h 512"/>
                <a:gd name="T46" fmla="*/ 192 w 512"/>
                <a:gd name="T47" fmla="*/ 331 h 512"/>
                <a:gd name="T48" fmla="*/ 320 w 512"/>
                <a:gd name="T49" fmla="*/ 331 h 512"/>
                <a:gd name="T50" fmla="*/ 331 w 512"/>
                <a:gd name="T51" fmla="*/ 320 h 512"/>
                <a:gd name="T52" fmla="*/ 331 w 512"/>
                <a:gd name="T53" fmla="*/ 278 h 512"/>
                <a:gd name="T54" fmla="*/ 320 w 512"/>
                <a:gd name="T55" fmla="*/ 267 h 512"/>
                <a:gd name="T56" fmla="*/ 192 w 512"/>
                <a:gd name="T57" fmla="*/ 267 h 512"/>
                <a:gd name="T58" fmla="*/ 181 w 512"/>
                <a:gd name="T59" fmla="*/ 278 h 512"/>
                <a:gd name="T60" fmla="*/ 192 w 512"/>
                <a:gd name="T61" fmla="*/ 288 h 512"/>
                <a:gd name="T62" fmla="*/ 320 w 512"/>
                <a:gd name="T63" fmla="*/ 288 h 512"/>
                <a:gd name="T64" fmla="*/ 331 w 512"/>
                <a:gd name="T65" fmla="*/ 278 h 512"/>
                <a:gd name="T66" fmla="*/ 320 w 512"/>
                <a:gd name="T67" fmla="*/ 224 h 512"/>
                <a:gd name="T68" fmla="*/ 192 w 512"/>
                <a:gd name="T69" fmla="*/ 224 h 512"/>
                <a:gd name="T70" fmla="*/ 181 w 512"/>
                <a:gd name="T71" fmla="*/ 235 h 512"/>
                <a:gd name="T72" fmla="*/ 192 w 512"/>
                <a:gd name="T73" fmla="*/ 246 h 512"/>
                <a:gd name="T74" fmla="*/ 320 w 512"/>
                <a:gd name="T75" fmla="*/ 246 h 512"/>
                <a:gd name="T76" fmla="*/ 331 w 512"/>
                <a:gd name="T77" fmla="*/ 235 h 512"/>
                <a:gd name="T78" fmla="*/ 320 w 512"/>
                <a:gd name="T79" fmla="*/ 224 h 512"/>
                <a:gd name="T80" fmla="*/ 512 w 512"/>
                <a:gd name="T81" fmla="*/ 256 h 512"/>
                <a:gd name="T82" fmla="*/ 256 w 512"/>
                <a:gd name="T83" fmla="*/ 512 h 512"/>
                <a:gd name="T84" fmla="*/ 0 w 512"/>
                <a:gd name="T85" fmla="*/ 256 h 512"/>
                <a:gd name="T86" fmla="*/ 256 w 512"/>
                <a:gd name="T87" fmla="*/ 0 h 512"/>
                <a:gd name="T88" fmla="*/ 512 w 512"/>
                <a:gd name="T89" fmla="*/ 256 h 512"/>
                <a:gd name="T90" fmla="*/ 373 w 512"/>
                <a:gd name="T91" fmla="*/ 182 h 512"/>
                <a:gd name="T92" fmla="*/ 373 w 512"/>
                <a:gd name="T93" fmla="*/ 178 h 512"/>
                <a:gd name="T94" fmla="*/ 370 w 512"/>
                <a:gd name="T95" fmla="*/ 174 h 512"/>
                <a:gd name="T96" fmla="*/ 296 w 512"/>
                <a:gd name="T97" fmla="*/ 99 h 512"/>
                <a:gd name="T98" fmla="*/ 292 w 512"/>
                <a:gd name="T99" fmla="*/ 97 h 512"/>
                <a:gd name="T100" fmla="*/ 288 w 512"/>
                <a:gd name="T101" fmla="*/ 96 h 512"/>
                <a:gd name="T102" fmla="*/ 149 w 512"/>
                <a:gd name="T103" fmla="*/ 96 h 512"/>
                <a:gd name="T104" fmla="*/ 139 w 512"/>
                <a:gd name="T105" fmla="*/ 107 h 512"/>
                <a:gd name="T106" fmla="*/ 139 w 512"/>
                <a:gd name="T107" fmla="*/ 406 h 512"/>
                <a:gd name="T108" fmla="*/ 149 w 512"/>
                <a:gd name="T109" fmla="*/ 416 h 512"/>
                <a:gd name="T110" fmla="*/ 363 w 512"/>
                <a:gd name="T111" fmla="*/ 416 h 512"/>
                <a:gd name="T112" fmla="*/ 373 w 512"/>
                <a:gd name="T113" fmla="*/ 406 h 512"/>
                <a:gd name="T114" fmla="*/ 373 w 512"/>
                <a:gd name="T115" fmla="*/ 18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2" h="512">
                  <a:moveTo>
                    <a:pt x="337" y="171"/>
                  </a:moveTo>
                  <a:cubicBezTo>
                    <a:pt x="299" y="171"/>
                    <a:pt x="299" y="171"/>
                    <a:pt x="299" y="171"/>
                  </a:cubicBezTo>
                  <a:cubicBezTo>
                    <a:pt x="299" y="133"/>
                    <a:pt x="299" y="133"/>
                    <a:pt x="299" y="133"/>
                  </a:cubicBezTo>
                  <a:lnTo>
                    <a:pt x="337" y="171"/>
                  </a:lnTo>
                  <a:close/>
                  <a:moveTo>
                    <a:pt x="288" y="192"/>
                  </a:moveTo>
                  <a:cubicBezTo>
                    <a:pt x="352" y="192"/>
                    <a:pt x="352" y="192"/>
                    <a:pt x="352" y="192"/>
                  </a:cubicBezTo>
                  <a:cubicBezTo>
                    <a:pt x="352" y="395"/>
                    <a:pt x="352" y="395"/>
                    <a:pt x="352" y="395"/>
                  </a:cubicBezTo>
                  <a:cubicBezTo>
                    <a:pt x="160" y="395"/>
                    <a:pt x="160" y="395"/>
                    <a:pt x="160" y="395"/>
                  </a:cubicBezTo>
                  <a:cubicBezTo>
                    <a:pt x="160" y="118"/>
                    <a:pt x="160" y="118"/>
                    <a:pt x="160" y="118"/>
                  </a:cubicBezTo>
                  <a:cubicBezTo>
                    <a:pt x="277" y="118"/>
                    <a:pt x="277" y="118"/>
                    <a:pt x="277" y="118"/>
                  </a:cubicBezTo>
                  <a:cubicBezTo>
                    <a:pt x="277" y="182"/>
                    <a:pt x="277" y="182"/>
                    <a:pt x="277" y="182"/>
                  </a:cubicBezTo>
                  <a:cubicBezTo>
                    <a:pt x="277" y="188"/>
                    <a:pt x="282" y="192"/>
                    <a:pt x="288" y="192"/>
                  </a:cubicBezTo>
                  <a:close/>
                  <a:moveTo>
                    <a:pt x="331" y="363"/>
                  </a:moveTo>
                  <a:cubicBezTo>
                    <a:pt x="331" y="357"/>
                    <a:pt x="326" y="352"/>
                    <a:pt x="320" y="352"/>
                  </a:cubicBezTo>
                  <a:cubicBezTo>
                    <a:pt x="192" y="352"/>
                    <a:pt x="192" y="352"/>
                    <a:pt x="192" y="352"/>
                  </a:cubicBezTo>
                  <a:cubicBezTo>
                    <a:pt x="186" y="352"/>
                    <a:pt x="181" y="357"/>
                    <a:pt x="181" y="363"/>
                  </a:cubicBezTo>
                  <a:cubicBezTo>
                    <a:pt x="181" y="369"/>
                    <a:pt x="186" y="374"/>
                    <a:pt x="192" y="374"/>
                  </a:cubicBezTo>
                  <a:cubicBezTo>
                    <a:pt x="320" y="374"/>
                    <a:pt x="320" y="374"/>
                    <a:pt x="320" y="374"/>
                  </a:cubicBezTo>
                  <a:cubicBezTo>
                    <a:pt x="326" y="374"/>
                    <a:pt x="331" y="369"/>
                    <a:pt x="331" y="363"/>
                  </a:cubicBezTo>
                  <a:close/>
                  <a:moveTo>
                    <a:pt x="331" y="320"/>
                  </a:moveTo>
                  <a:cubicBezTo>
                    <a:pt x="331" y="314"/>
                    <a:pt x="326" y="310"/>
                    <a:pt x="320" y="310"/>
                  </a:cubicBezTo>
                  <a:cubicBezTo>
                    <a:pt x="192" y="310"/>
                    <a:pt x="192" y="310"/>
                    <a:pt x="192" y="310"/>
                  </a:cubicBezTo>
                  <a:cubicBezTo>
                    <a:pt x="186" y="310"/>
                    <a:pt x="181" y="314"/>
                    <a:pt x="181" y="320"/>
                  </a:cubicBezTo>
                  <a:cubicBezTo>
                    <a:pt x="181" y="326"/>
                    <a:pt x="186" y="331"/>
                    <a:pt x="192" y="331"/>
                  </a:cubicBezTo>
                  <a:cubicBezTo>
                    <a:pt x="320" y="331"/>
                    <a:pt x="320" y="331"/>
                    <a:pt x="320" y="331"/>
                  </a:cubicBezTo>
                  <a:cubicBezTo>
                    <a:pt x="326" y="331"/>
                    <a:pt x="331" y="326"/>
                    <a:pt x="331" y="320"/>
                  </a:cubicBezTo>
                  <a:close/>
                  <a:moveTo>
                    <a:pt x="331" y="278"/>
                  </a:moveTo>
                  <a:cubicBezTo>
                    <a:pt x="331" y="272"/>
                    <a:pt x="326" y="267"/>
                    <a:pt x="320" y="267"/>
                  </a:cubicBezTo>
                  <a:cubicBezTo>
                    <a:pt x="192" y="267"/>
                    <a:pt x="192" y="267"/>
                    <a:pt x="192" y="267"/>
                  </a:cubicBezTo>
                  <a:cubicBezTo>
                    <a:pt x="186" y="267"/>
                    <a:pt x="181" y="272"/>
                    <a:pt x="181" y="278"/>
                  </a:cubicBezTo>
                  <a:cubicBezTo>
                    <a:pt x="181" y="284"/>
                    <a:pt x="186" y="288"/>
                    <a:pt x="192" y="288"/>
                  </a:cubicBezTo>
                  <a:cubicBezTo>
                    <a:pt x="320" y="288"/>
                    <a:pt x="320" y="288"/>
                    <a:pt x="320" y="288"/>
                  </a:cubicBezTo>
                  <a:cubicBezTo>
                    <a:pt x="326" y="288"/>
                    <a:pt x="331" y="284"/>
                    <a:pt x="331" y="278"/>
                  </a:cubicBezTo>
                  <a:close/>
                  <a:moveTo>
                    <a:pt x="320" y="224"/>
                  </a:moveTo>
                  <a:cubicBezTo>
                    <a:pt x="192" y="224"/>
                    <a:pt x="192" y="224"/>
                    <a:pt x="192" y="224"/>
                  </a:cubicBezTo>
                  <a:cubicBezTo>
                    <a:pt x="186" y="224"/>
                    <a:pt x="181" y="229"/>
                    <a:pt x="181" y="235"/>
                  </a:cubicBezTo>
                  <a:cubicBezTo>
                    <a:pt x="181" y="241"/>
                    <a:pt x="186" y="246"/>
                    <a:pt x="192" y="246"/>
                  </a:cubicBezTo>
                  <a:cubicBezTo>
                    <a:pt x="320" y="246"/>
                    <a:pt x="320" y="246"/>
                    <a:pt x="320" y="246"/>
                  </a:cubicBezTo>
                  <a:cubicBezTo>
                    <a:pt x="326" y="246"/>
                    <a:pt x="331" y="241"/>
                    <a:pt x="331" y="235"/>
                  </a:cubicBezTo>
                  <a:cubicBezTo>
                    <a:pt x="331" y="229"/>
                    <a:pt x="326" y="224"/>
                    <a:pt x="320" y="224"/>
                  </a:cubicBez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373" y="182"/>
                  </a:moveTo>
                  <a:cubicBezTo>
                    <a:pt x="373" y="180"/>
                    <a:pt x="373" y="179"/>
                    <a:pt x="373" y="178"/>
                  </a:cubicBezTo>
                  <a:cubicBezTo>
                    <a:pt x="372" y="176"/>
                    <a:pt x="371" y="175"/>
                    <a:pt x="370" y="174"/>
                  </a:cubicBezTo>
                  <a:cubicBezTo>
                    <a:pt x="296" y="99"/>
                    <a:pt x="296" y="99"/>
                    <a:pt x="296" y="99"/>
                  </a:cubicBezTo>
                  <a:cubicBezTo>
                    <a:pt x="295" y="98"/>
                    <a:pt x="293" y="98"/>
                    <a:pt x="292" y="97"/>
                  </a:cubicBezTo>
                  <a:cubicBezTo>
                    <a:pt x="291" y="97"/>
                    <a:pt x="289" y="96"/>
                    <a:pt x="288" y="96"/>
                  </a:cubicBezTo>
                  <a:cubicBezTo>
                    <a:pt x="149" y="96"/>
                    <a:pt x="149" y="96"/>
                    <a:pt x="149" y="96"/>
                  </a:cubicBezTo>
                  <a:cubicBezTo>
                    <a:pt x="143" y="96"/>
                    <a:pt x="139" y="101"/>
                    <a:pt x="139" y="107"/>
                  </a:cubicBezTo>
                  <a:cubicBezTo>
                    <a:pt x="139" y="406"/>
                    <a:pt x="139" y="406"/>
                    <a:pt x="139" y="406"/>
                  </a:cubicBezTo>
                  <a:cubicBezTo>
                    <a:pt x="139" y="412"/>
                    <a:pt x="143" y="416"/>
                    <a:pt x="149" y="416"/>
                  </a:cubicBezTo>
                  <a:cubicBezTo>
                    <a:pt x="363" y="416"/>
                    <a:pt x="363" y="416"/>
                    <a:pt x="363" y="416"/>
                  </a:cubicBezTo>
                  <a:cubicBezTo>
                    <a:pt x="369" y="416"/>
                    <a:pt x="373" y="412"/>
                    <a:pt x="373" y="406"/>
                  </a:cubicBezTo>
                  <a:lnTo>
                    <a:pt x="373" y="1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Verdana"/>
                <a:ea typeface="+mn-ea"/>
                <a:cs typeface="+mn-cs"/>
              </a:endParaRPr>
            </a:p>
          </p:txBody>
        </p:sp>
      </p:grpSp>
      <p:sp>
        <p:nvSpPr>
          <p:cNvPr id="62" name="Freeform 26"/>
          <p:cNvSpPr>
            <a:spLocks noChangeAspect="1" noEditPoints="1"/>
          </p:cNvSpPr>
          <p:nvPr/>
        </p:nvSpPr>
        <p:spPr bwMode="auto">
          <a:xfrm>
            <a:off x="669523" y="5097367"/>
            <a:ext cx="367631" cy="367631"/>
          </a:xfrm>
          <a:custGeom>
            <a:avLst/>
            <a:gdLst>
              <a:gd name="T0" fmla="*/ 358 w 512"/>
              <a:gd name="T1" fmla="*/ 227 h 512"/>
              <a:gd name="T2" fmla="*/ 367 w 512"/>
              <a:gd name="T3" fmla="*/ 174 h 512"/>
              <a:gd name="T4" fmla="*/ 366 w 512"/>
              <a:gd name="T5" fmla="*/ 172 h 512"/>
              <a:gd name="T6" fmla="*/ 338 w 512"/>
              <a:gd name="T7" fmla="*/ 145 h 512"/>
              <a:gd name="T8" fmla="*/ 308 w 512"/>
              <a:gd name="T9" fmla="*/ 163 h 512"/>
              <a:gd name="T10" fmla="*/ 277 w 512"/>
              <a:gd name="T11" fmla="*/ 119 h 512"/>
              <a:gd name="T12" fmla="*/ 234 w 512"/>
              <a:gd name="T13" fmla="*/ 119 h 512"/>
              <a:gd name="T14" fmla="*/ 204 w 512"/>
              <a:gd name="T15" fmla="*/ 163 h 512"/>
              <a:gd name="T16" fmla="*/ 173 w 512"/>
              <a:gd name="T17" fmla="*/ 145 h 512"/>
              <a:gd name="T18" fmla="*/ 161 w 512"/>
              <a:gd name="T19" fmla="*/ 191 h 512"/>
              <a:gd name="T20" fmla="*/ 143 w 512"/>
              <a:gd name="T21" fmla="*/ 234 h 512"/>
              <a:gd name="T22" fmla="*/ 117 w 512"/>
              <a:gd name="T23" fmla="*/ 256 h 512"/>
              <a:gd name="T24" fmla="*/ 143 w 512"/>
              <a:gd name="T25" fmla="*/ 277 h 512"/>
              <a:gd name="T26" fmla="*/ 161 w 512"/>
              <a:gd name="T27" fmla="*/ 320 h 512"/>
              <a:gd name="T28" fmla="*/ 145 w 512"/>
              <a:gd name="T29" fmla="*/ 339 h 512"/>
              <a:gd name="T30" fmla="*/ 172 w 512"/>
              <a:gd name="T31" fmla="*/ 366 h 512"/>
              <a:gd name="T32" fmla="*/ 191 w 512"/>
              <a:gd name="T33" fmla="*/ 351 h 512"/>
              <a:gd name="T34" fmla="*/ 234 w 512"/>
              <a:gd name="T35" fmla="*/ 368 h 512"/>
              <a:gd name="T36" fmla="*/ 245 w 512"/>
              <a:gd name="T37" fmla="*/ 394 h 512"/>
              <a:gd name="T38" fmla="*/ 267 w 512"/>
              <a:gd name="T39" fmla="*/ 394 h 512"/>
              <a:gd name="T40" fmla="*/ 285 w 512"/>
              <a:gd name="T41" fmla="*/ 358 h 512"/>
              <a:gd name="T42" fmla="*/ 337 w 512"/>
              <a:gd name="T43" fmla="*/ 368 h 512"/>
              <a:gd name="T44" fmla="*/ 368 w 512"/>
              <a:gd name="T45" fmla="*/ 337 h 512"/>
              <a:gd name="T46" fmla="*/ 358 w 512"/>
              <a:gd name="T47" fmla="*/ 285 h 512"/>
              <a:gd name="T48" fmla="*/ 394 w 512"/>
              <a:gd name="T49" fmla="*/ 267 h 512"/>
              <a:gd name="T50" fmla="*/ 393 w 512"/>
              <a:gd name="T51" fmla="*/ 234 h 512"/>
              <a:gd name="T52" fmla="*/ 256 w 512"/>
              <a:gd name="T53" fmla="*/ 192 h 512"/>
              <a:gd name="T54" fmla="*/ 298 w 512"/>
              <a:gd name="T55" fmla="*/ 256 h 512"/>
              <a:gd name="T56" fmla="*/ 256 w 512"/>
              <a:gd name="T57" fmla="*/ 213 h 512"/>
              <a:gd name="T58" fmla="*/ 0 w 512"/>
              <a:gd name="T59" fmla="*/ 256 h 512"/>
              <a:gd name="T60" fmla="*/ 256 w 512"/>
              <a:gd name="T61" fmla="*/ 0 h 512"/>
              <a:gd name="T62" fmla="*/ 401 w 512"/>
              <a:gd name="T63" fmla="*/ 298 h 512"/>
              <a:gd name="T64" fmla="*/ 389 w 512"/>
              <a:gd name="T65" fmla="*/ 329 h 512"/>
              <a:gd name="T66" fmla="*/ 351 w 512"/>
              <a:gd name="T67" fmla="*/ 384 h 512"/>
              <a:gd name="T68" fmla="*/ 311 w 512"/>
              <a:gd name="T69" fmla="*/ 371 h 512"/>
              <a:gd name="T70" fmla="*/ 290 w 512"/>
              <a:gd name="T71" fmla="*/ 412 h 512"/>
              <a:gd name="T72" fmla="*/ 268 w 512"/>
              <a:gd name="T73" fmla="*/ 416 h 512"/>
              <a:gd name="T74" fmla="*/ 256 w 512"/>
              <a:gd name="T75" fmla="*/ 416 h 512"/>
              <a:gd name="T76" fmla="*/ 249 w 512"/>
              <a:gd name="T77" fmla="*/ 416 h 512"/>
              <a:gd name="T78" fmla="*/ 243 w 512"/>
              <a:gd name="T79" fmla="*/ 416 h 512"/>
              <a:gd name="T80" fmla="*/ 213 w 512"/>
              <a:gd name="T81" fmla="*/ 401 h 512"/>
              <a:gd name="T82" fmla="*/ 183 w 512"/>
              <a:gd name="T83" fmla="*/ 389 h 512"/>
              <a:gd name="T84" fmla="*/ 160 w 512"/>
              <a:gd name="T85" fmla="*/ 384 h 512"/>
              <a:gd name="T86" fmla="*/ 128 w 512"/>
              <a:gd name="T87" fmla="*/ 351 h 512"/>
              <a:gd name="T88" fmla="*/ 121 w 512"/>
              <a:gd name="T89" fmla="*/ 342 h 512"/>
              <a:gd name="T90" fmla="*/ 135 w 512"/>
              <a:gd name="T91" fmla="*/ 298 h 512"/>
              <a:gd name="T92" fmla="*/ 96 w 512"/>
              <a:gd name="T93" fmla="*/ 268 h 512"/>
              <a:gd name="T94" fmla="*/ 96 w 512"/>
              <a:gd name="T95" fmla="*/ 256 h 512"/>
              <a:gd name="T96" fmla="*/ 96 w 512"/>
              <a:gd name="T97" fmla="*/ 243 h 512"/>
              <a:gd name="T98" fmla="*/ 96 w 512"/>
              <a:gd name="T99" fmla="*/ 243 h 512"/>
              <a:gd name="T100" fmla="*/ 135 w 512"/>
              <a:gd name="T101" fmla="*/ 213 h 512"/>
              <a:gd name="T102" fmla="*/ 121 w 512"/>
              <a:gd name="T103" fmla="*/ 169 h 512"/>
              <a:gd name="T104" fmla="*/ 169 w 512"/>
              <a:gd name="T105" fmla="*/ 121 h 512"/>
              <a:gd name="T106" fmla="*/ 213 w 512"/>
              <a:gd name="T107" fmla="*/ 135 h 512"/>
              <a:gd name="T108" fmla="*/ 243 w 512"/>
              <a:gd name="T109" fmla="*/ 96 h 512"/>
              <a:gd name="T110" fmla="*/ 298 w 512"/>
              <a:gd name="T111" fmla="*/ 110 h 512"/>
              <a:gd name="T112" fmla="*/ 329 w 512"/>
              <a:gd name="T113" fmla="*/ 122 h 512"/>
              <a:gd name="T114" fmla="*/ 351 w 512"/>
              <a:gd name="T115" fmla="*/ 128 h 512"/>
              <a:gd name="T116" fmla="*/ 384 w 512"/>
              <a:gd name="T117" fmla="*/ 160 h 512"/>
              <a:gd name="T118" fmla="*/ 390 w 512"/>
              <a:gd name="T119" fmla="*/ 169 h 512"/>
              <a:gd name="T120" fmla="*/ 376 w 512"/>
              <a:gd name="T121" fmla="*/ 213 h 512"/>
              <a:gd name="T122" fmla="*/ 416 w 512"/>
              <a:gd name="T123" fmla="*/ 243 h 512"/>
              <a:gd name="T124" fmla="*/ 415 w 512"/>
              <a:gd name="T125" fmla="*/ 26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512">
                <a:moveTo>
                  <a:pt x="393" y="234"/>
                </a:moveTo>
                <a:cubicBezTo>
                  <a:pt x="368" y="234"/>
                  <a:pt x="368" y="234"/>
                  <a:pt x="368" y="234"/>
                </a:cubicBezTo>
                <a:cubicBezTo>
                  <a:pt x="364" y="234"/>
                  <a:pt x="359" y="231"/>
                  <a:pt x="358" y="227"/>
                </a:cubicBezTo>
                <a:cubicBezTo>
                  <a:pt x="356" y="219"/>
                  <a:pt x="353" y="211"/>
                  <a:pt x="349" y="204"/>
                </a:cubicBezTo>
                <a:cubicBezTo>
                  <a:pt x="346" y="200"/>
                  <a:pt x="347" y="194"/>
                  <a:pt x="351" y="191"/>
                </a:cubicBezTo>
                <a:cubicBezTo>
                  <a:pt x="367" y="174"/>
                  <a:pt x="367" y="174"/>
                  <a:pt x="367" y="174"/>
                </a:cubicBezTo>
                <a:cubicBezTo>
                  <a:pt x="366" y="173"/>
                  <a:pt x="366" y="173"/>
                  <a:pt x="366" y="173"/>
                </a:cubicBezTo>
                <a:cubicBezTo>
                  <a:pt x="366" y="173"/>
                  <a:pt x="366" y="172"/>
                  <a:pt x="366" y="172"/>
                </a:cubicBezTo>
                <a:cubicBezTo>
                  <a:pt x="366" y="172"/>
                  <a:pt x="366" y="172"/>
                  <a:pt x="366" y="172"/>
                </a:cubicBezTo>
                <a:cubicBezTo>
                  <a:pt x="358" y="162"/>
                  <a:pt x="349" y="153"/>
                  <a:pt x="340" y="146"/>
                </a:cubicBezTo>
                <a:cubicBezTo>
                  <a:pt x="340" y="146"/>
                  <a:pt x="340" y="146"/>
                  <a:pt x="339" y="145"/>
                </a:cubicBezTo>
                <a:cubicBezTo>
                  <a:pt x="339" y="145"/>
                  <a:pt x="339" y="145"/>
                  <a:pt x="338" y="145"/>
                </a:cubicBezTo>
                <a:cubicBezTo>
                  <a:pt x="337" y="144"/>
                  <a:pt x="337" y="144"/>
                  <a:pt x="337" y="144"/>
                </a:cubicBezTo>
                <a:cubicBezTo>
                  <a:pt x="320" y="161"/>
                  <a:pt x="320" y="161"/>
                  <a:pt x="320" y="161"/>
                </a:cubicBezTo>
                <a:cubicBezTo>
                  <a:pt x="317" y="164"/>
                  <a:pt x="312" y="165"/>
                  <a:pt x="308" y="163"/>
                </a:cubicBezTo>
                <a:cubicBezTo>
                  <a:pt x="300" y="159"/>
                  <a:pt x="293" y="155"/>
                  <a:pt x="285" y="153"/>
                </a:cubicBezTo>
                <a:cubicBezTo>
                  <a:pt x="280" y="152"/>
                  <a:pt x="277" y="148"/>
                  <a:pt x="277" y="143"/>
                </a:cubicBezTo>
                <a:cubicBezTo>
                  <a:pt x="277" y="119"/>
                  <a:pt x="277" y="119"/>
                  <a:pt x="277" y="119"/>
                </a:cubicBezTo>
                <a:cubicBezTo>
                  <a:pt x="274" y="118"/>
                  <a:pt x="270" y="118"/>
                  <a:pt x="267" y="118"/>
                </a:cubicBezTo>
                <a:cubicBezTo>
                  <a:pt x="259" y="117"/>
                  <a:pt x="252" y="117"/>
                  <a:pt x="245" y="118"/>
                </a:cubicBezTo>
                <a:cubicBezTo>
                  <a:pt x="241" y="118"/>
                  <a:pt x="238" y="118"/>
                  <a:pt x="234" y="119"/>
                </a:cubicBezTo>
                <a:cubicBezTo>
                  <a:pt x="234" y="143"/>
                  <a:pt x="234" y="143"/>
                  <a:pt x="234" y="143"/>
                </a:cubicBezTo>
                <a:cubicBezTo>
                  <a:pt x="234" y="148"/>
                  <a:pt x="231" y="152"/>
                  <a:pt x="227" y="153"/>
                </a:cubicBezTo>
                <a:cubicBezTo>
                  <a:pt x="219" y="155"/>
                  <a:pt x="211" y="159"/>
                  <a:pt x="204" y="163"/>
                </a:cubicBezTo>
                <a:cubicBezTo>
                  <a:pt x="200" y="165"/>
                  <a:pt x="194" y="164"/>
                  <a:pt x="191" y="161"/>
                </a:cubicBezTo>
                <a:cubicBezTo>
                  <a:pt x="174" y="144"/>
                  <a:pt x="174" y="144"/>
                  <a:pt x="174" y="144"/>
                </a:cubicBezTo>
                <a:cubicBezTo>
                  <a:pt x="174" y="144"/>
                  <a:pt x="173" y="144"/>
                  <a:pt x="173" y="145"/>
                </a:cubicBezTo>
                <a:cubicBezTo>
                  <a:pt x="162" y="153"/>
                  <a:pt x="153" y="162"/>
                  <a:pt x="145" y="173"/>
                </a:cubicBezTo>
                <a:cubicBezTo>
                  <a:pt x="144" y="173"/>
                  <a:pt x="144" y="174"/>
                  <a:pt x="144" y="174"/>
                </a:cubicBezTo>
                <a:cubicBezTo>
                  <a:pt x="161" y="191"/>
                  <a:pt x="161" y="191"/>
                  <a:pt x="161" y="191"/>
                </a:cubicBezTo>
                <a:cubicBezTo>
                  <a:pt x="164" y="194"/>
                  <a:pt x="165" y="200"/>
                  <a:pt x="163" y="204"/>
                </a:cubicBezTo>
                <a:cubicBezTo>
                  <a:pt x="159" y="211"/>
                  <a:pt x="155" y="219"/>
                  <a:pt x="153" y="227"/>
                </a:cubicBezTo>
                <a:cubicBezTo>
                  <a:pt x="152" y="231"/>
                  <a:pt x="148" y="234"/>
                  <a:pt x="143" y="234"/>
                </a:cubicBezTo>
                <a:cubicBezTo>
                  <a:pt x="119" y="234"/>
                  <a:pt x="119" y="234"/>
                  <a:pt x="119" y="234"/>
                </a:cubicBezTo>
                <a:cubicBezTo>
                  <a:pt x="118" y="238"/>
                  <a:pt x="118" y="241"/>
                  <a:pt x="118" y="245"/>
                </a:cubicBezTo>
                <a:cubicBezTo>
                  <a:pt x="117" y="248"/>
                  <a:pt x="117" y="252"/>
                  <a:pt x="117" y="256"/>
                </a:cubicBezTo>
                <a:cubicBezTo>
                  <a:pt x="117" y="259"/>
                  <a:pt x="117" y="263"/>
                  <a:pt x="118" y="267"/>
                </a:cubicBezTo>
                <a:cubicBezTo>
                  <a:pt x="118" y="270"/>
                  <a:pt x="118" y="274"/>
                  <a:pt x="119" y="277"/>
                </a:cubicBezTo>
                <a:cubicBezTo>
                  <a:pt x="143" y="277"/>
                  <a:pt x="143" y="277"/>
                  <a:pt x="143" y="277"/>
                </a:cubicBezTo>
                <a:cubicBezTo>
                  <a:pt x="148" y="277"/>
                  <a:pt x="152" y="280"/>
                  <a:pt x="153" y="285"/>
                </a:cubicBezTo>
                <a:cubicBezTo>
                  <a:pt x="155" y="293"/>
                  <a:pt x="159" y="300"/>
                  <a:pt x="163" y="308"/>
                </a:cubicBezTo>
                <a:cubicBezTo>
                  <a:pt x="165" y="312"/>
                  <a:pt x="164" y="317"/>
                  <a:pt x="161" y="320"/>
                </a:cubicBezTo>
                <a:cubicBezTo>
                  <a:pt x="144" y="337"/>
                  <a:pt x="144" y="337"/>
                  <a:pt x="144" y="337"/>
                </a:cubicBezTo>
                <a:cubicBezTo>
                  <a:pt x="145" y="338"/>
                  <a:pt x="145" y="338"/>
                  <a:pt x="145" y="338"/>
                </a:cubicBezTo>
                <a:cubicBezTo>
                  <a:pt x="145" y="339"/>
                  <a:pt x="145" y="339"/>
                  <a:pt x="145" y="339"/>
                </a:cubicBezTo>
                <a:cubicBezTo>
                  <a:pt x="145" y="339"/>
                  <a:pt x="146" y="340"/>
                  <a:pt x="146" y="340"/>
                </a:cubicBezTo>
                <a:cubicBezTo>
                  <a:pt x="153" y="349"/>
                  <a:pt x="162" y="358"/>
                  <a:pt x="172" y="366"/>
                </a:cubicBezTo>
                <a:cubicBezTo>
                  <a:pt x="172" y="366"/>
                  <a:pt x="172" y="366"/>
                  <a:pt x="172" y="366"/>
                </a:cubicBezTo>
                <a:cubicBezTo>
                  <a:pt x="172" y="366"/>
                  <a:pt x="173" y="366"/>
                  <a:pt x="173" y="367"/>
                </a:cubicBezTo>
                <a:cubicBezTo>
                  <a:pt x="174" y="367"/>
                  <a:pt x="174" y="367"/>
                  <a:pt x="174" y="367"/>
                </a:cubicBezTo>
                <a:cubicBezTo>
                  <a:pt x="191" y="351"/>
                  <a:pt x="191" y="351"/>
                  <a:pt x="191" y="351"/>
                </a:cubicBezTo>
                <a:cubicBezTo>
                  <a:pt x="194" y="347"/>
                  <a:pt x="200" y="346"/>
                  <a:pt x="204" y="349"/>
                </a:cubicBezTo>
                <a:cubicBezTo>
                  <a:pt x="211" y="353"/>
                  <a:pt x="219" y="356"/>
                  <a:pt x="227" y="358"/>
                </a:cubicBezTo>
                <a:cubicBezTo>
                  <a:pt x="231" y="359"/>
                  <a:pt x="234" y="364"/>
                  <a:pt x="234" y="368"/>
                </a:cubicBezTo>
                <a:cubicBezTo>
                  <a:pt x="234" y="393"/>
                  <a:pt x="234" y="393"/>
                  <a:pt x="234" y="393"/>
                </a:cubicBezTo>
                <a:cubicBezTo>
                  <a:pt x="238" y="393"/>
                  <a:pt x="241" y="394"/>
                  <a:pt x="245" y="394"/>
                </a:cubicBezTo>
                <a:cubicBezTo>
                  <a:pt x="245" y="394"/>
                  <a:pt x="245" y="394"/>
                  <a:pt x="245" y="394"/>
                </a:cubicBezTo>
                <a:cubicBezTo>
                  <a:pt x="245" y="394"/>
                  <a:pt x="245" y="394"/>
                  <a:pt x="245" y="394"/>
                </a:cubicBezTo>
                <a:cubicBezTo>
                  <a:pt x="245" y="394"/>
                  <a:pt x="245" y="394"/>
                  <a:pt x="245" y="394"/>
                </a:cubicBezTo>
                <a:cubicBezTo>
                  <a:pt x="252" y="394"/>
                  <a:pt x="259" y="395"/>
                  <a:pt x="267" y="394"/>
                </a:cubicBezTo>
                <a:cubicBezTo>
                  <a:pt x="270" y="394"/>
                  <a:pt x="274" y="393"/>
                  <a:pt x="277" y="393"/>
                </a:cubicBezTo>
                <a:cubicBezTo>
                  <a:pt x="277" y="368"/>
                  <a:pt x="277" y="368"/>
                  <a:pt x="277" y="368"/>
                </a:cubicBezTo>
                <a:cubicBezTo>
                  <a:pt x="277" y="364"/>
                  <a:pt x="280" y="359"/>
                  <a:pt x="285" y="358"/>
                </a:cubicBezTo>
                <a:cubicBezTo>
                  <a:pt x="293" y="356"/>
                  <a:pt x="300" y="353"/>
                  <a:pt x="308" y="349"/>
                </a:cubicBezTo>
                <a:cubicBezTo>
                  <a:pt x="312" y="346"/>
                  <a:pt x="317" y="347"/>
                  <a:pt x="320" y="351"/>
                </a:cubicBezTo>
                <a:cubicBezTo>
                  <a:pt x="337" y="368"/>
                  <a:pt x="337" y="368"/>
                  <a:pt x="337" y="368"/>
                </a:cubicBezTo>
                <a:cubicBezTo>
                  <a:pt x="338" y="367"/>
                  <a:pt x="338" y="367"/>
                  <a:pt x="339" y="367"/>
                </a:cubicBezTo>
                <a:cubicBezTo>
                  <a:pt x="349" y="359"/>
                  <a:pt x="359" y="349"/>
                  <a:pt x="367" y="339"/>
                </a:cubicBezTo>
                <a:cubicBezTo>
                  <a:pt x="367" y="338"/>
                  <a:pt x="367" y="338"/>
                  <a:pt x="368" y="337"/>
                </a:cubicBezTo>
                <a:cubicBezTo>
                  <a:pt x="351" y="320"/>
                  <a:pt x="351" y="320"/>
                  <a:pt x="351" y="320"/>
                </a:cubicBezTo>
                <a:cubicBezTo>
                  <a:pt x="347" y="317"/>
                  <a:pt x="346" y="312"/>
                  <a:pt x="349" y="308"/>
                </a:cubicBezTo>
                <a:cubicBezTo>
                  <a:pt x="353" y="300"/>
                  <a:pt x="356" y="293"/>
                  <a:pt x="358" y="285"/>
                </a:cubicBezTo>
                <a:cubicBezTo>
                  <a:pt x="359" y="280"/>
                  <a:pt x="364" y="277"/>
                  <a:pt x="368" y="277"/>
                </a:cubicBezTo>
                <a:cubicBezTo>
                  <a:pt x="393" y="277"/>
                  <a:pt x="393" y="277"/>
                  <a:pt x="393" y="277"/>
                </a:cubicBezTo>
                <a:cubicBezTo>
                  <a:pt x="393" y="274"/>
                  <a:pt x="393" y="270"/>
                  <a:pt x="394" y="267"/>
                </a:cubicBezTo>
                <a:cubicBezTo>
                  <a:pt x="394" y="263"/>
                  <a:pt x="394" y="259"/>
                  <a:pt x="394" y="256"/>
                </a:cubicBezTo>
                <a:cubicBezTo>
                  <a:pt x="394" y="252"/>
                  <a:pt x="394" y="248"/>
                  <a:pt x="394" y="245"/>
                </a:cubicBezTo>
                <a:cubicBezTo>
                  <a:pt x="393" y="241"/>
                  <a:pt x="393" y="238"/>
                  <a:pt x="393" y="234"/>
                </a:cubicBezTo>
                <a:close/>
                <a:moveTo>
                  <a:pt x="256" y="320"/>
                </a:moveTo>
                <a:cubicBezTo>
                  <a:pt x="220" y="320"/>
                  <a:pt x="192" y="291"/>
                  <a:pt x="192" y="256"/>
                </a:cubicBezTo>
                <a:cubicBezTo>
                  <a:pt x="192" y="220"/>
                  <a:pt x="220" y="192"/>
                  <a:pt x="256" y="192"/>
                </a:cubicBezTo>
                <a:cubicBezTo>
                  <a:pt x="291" y="192"/>
                  <a:pt x="320" y="220"/>
                  <a:pt x="320" y="256"/>
                </a:cubicBezTo>
                <a:cubicBezTo>
                  <a:pt x="320" y="291"/>
                  <a:pt x="291" y="320"/>
                  <a:pt x="256" y="320"/>
                </a:cubicBezTo>
                <a:close/>
                <a:moveTo>
                  <a:pt x="298" y="256"/>
                </a:moveTo>
                <a:cubicBezTo>
                  <a:pt x="298" y="279"/>
                  <a:pt x="279" y="298"/>
                  <a:pt x="256" y="298"/>
                </a:cubicBezTo>
                <a:cubicBezTo>
                  <a:pt x="232" y="298"/>
                  <a:pt x="213" y="279"/>
                  <a:pt x="213" y="256"/>
                </a:cubicBezTo>
                <a:cubicBezTo>
                  <a:pt x="213" y="232"/>
                  <a:pt x="232" y="213"/>
                  <a:pt x="256" y="213"/>
                </a:cubicBezTo>
                <a:cubicBezTo>
                  <a:pt x="279" y="213"/>
                  <a:pt x="298" y="232"/>
                  <a:pt x="298" y="25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5" y="268"/>
                </a:moveTo>
                <a:cubicBezTo>
                  <a:pt x="414" y="276"/>
                  <a:pt x="413" y="283"/>
                  <a:pt x="412" y="290"/>
                </a:cubicBezTo>
                <a:cubicBezTo>
                  <a:pt x="411" y="295"/>
                  <a:pt x="406" y="298"/>
                  <a:pt x="401" y="298"/>
                </a:cubicBezTo>
                <a:cubicBezTo>
                  <a:pt x="376" y="298"/>
                  <a:pt x="376" y="298"/>
                  <a:pt x="376" y="298"/>
                </a:cubicBezTo>
                <a:cubicBezTo>
                  <a:pt x="375" y="303"/>
                  <a:pt x="373" y="307"/>
                  <a:pt x="371" y="311"/>
                </a:cubicBezTo>
                <a:cubicBezTo>
                  <a:pt x="389" y="329"/>
                  <a:pt x="389" y="329"/>
                  <a:pt x="389" y="329"/>
                </a:cubicBezTo>
                <a:cubicBezTo>
                  <a:pt x="392" y="332"/>
                  <a:pt x="393" y="338"/>
                  <a:pt x="390" y="342"/>
                </a:cubicBezTo>
                <a:cubicBezTo>
                  <a:pt x="388" y="345"/>
                  <a:pt x="386" y="348"/>
                  <a:pt x="384" y="351"/>
                </a:cubicBezTo>
                <a:cubicBezTo>
                  <a:pt x="375" y="364"/>
                  <a:pt x="364" y="375"/>
                  <a:pt x="351" y="384"/>
                </a:cubicBezTo>
                <a:cubicBezTo>
                  <a:pt x="348" y="386"/>
                  <a:pt x="345" y="388"/>
                  <a:pt x="342" y="390"/>
                </a:cubicBezTo>
                <a:cubicBezTo>
                  <a:pt x="338" y="393"/>
                  <a:pt x="332" y="392"/>
                  <a:pt x="329" y="389"/>
                </a:cubicBezTo>
                <a:cubicBezTo>
                  <a:pt x="311" y="371"/>
                  <a:pt x="311" y="371"/>
                  <a:pt x="311" y="371"/>
                </a:cubicBezTo>
                <a:cubicBezTo>
                  <a:pt x="307" y="373"/>
                  <a:pt x="303" y="375"/>
                  <a:pt x="298" y="376"/>
                </a:cubicBezTo>
                <a:cubicBezTo>
                  <a:pt x="298" y="401"/>
                  <a:pt x="298" y="401"/>
                  <a:pt x="298" y="401"/>
                </a:cubicBezTo>
                <a:cubicBezTo>
                  <a:pt x="298" y="407"/>
                  <a:pt x="295" y="411"/>
                  <a:pt x="290" y="412"/>
                </a:cubicBezTo>
                <a:cubicBezTo>
                  <a:pt x="283" y="414"/>
                  <a:pt x="276" y="415"/>
                  <a:pt x="269" y="415"/>
                </a:cubicBezTo>
                <a:cubicBezTo>
                  <a:pt x="269" y="415"/>
                  <a:pt x="269" y="416"/>
                  <a:pt x="269" y="416"/>
                </a:cubicBezTo>
                <a:cubicBezTo>
                  <a:pt x="268" y="416"/>
                  <a:pt x="268" y="416"/>
                  <a:pt x="268" y="416"/>
                </a:cubicBezTo>
                <a:cubicBezTo>
                  <a:pt x="268" y="416"/>
                  <a:pt x="268" y="416"/>
                  <a:pt x="268" y="416"/>
                </a:cubicBezTo>
                <a:cubicBezTo>
                  <a:pt x="267" y="416"/>
                  <a:pt x="265" y="415"/>
                  <a:pt x="264" y="416"/>
                </a:cubicBezTo>
                <a:cubicBezTo>
                  <a:pt x="261" y="416"/>
                  <a:pt x="258" y="416"/>
                  <a:pt x="256" y="416"/>
                </a:cubicBezTo>
                <a:cubicBezTo>
                  <a:pt x="256" y="416"/>
                  <a:pt x="256" y="416"/>
                  <a:pt x="256" y="416"/>
                </a:cubicBezTo>
                <a:cubicBezTo>
                  <a:pt x="256" y="416"/>
                  <a:pt x="256" y="416"/>
                  <a:pt x="256" y="416"/>
                </a:cubicBezTo>
                <a:cubicBezTo>
                  <a:pt x="253" y="416"/>
                  <a:pt x="251" y="416"/>
                  <a:pt x="249" y="416"/>
                </a:cubicBezTo>
                <a:cubicBezTo>
                  <a:pt x="247" y="416"/>
                  <a:pt x="245" y="416"/>
                  <a:pt x="243" y="416"/>
                </a:cubicBezTo>
                <a:cubicBezTo>
                  <a:pt x="243" y="416"/>
                  <a:pt x="243" y="416"/>
                  <a:pt x="243" y="416"/>
                </a:cubicBezTo>
                <a:cubicBezTo>
                  <a:pt x="243" y="416"/>
                  <a:pt x="243" y="416"/>
                  <a:pt x="243" y="416"/>
                </a:cubicBezTo>
                <a:cubicBezTo>
                  <a:pt x="243" y="416"/>
                  <a:pt x="243" y="416"/>
                  <a:pt x="243" y="416"/>
                </a:cubicBezTo>
                <a:cubicBezTo>
                  <a:pt x="235" y="416"/>
                  <a:pt x="228" y="414"/>
                  <a:pt x="221" y="412"/>
                </a:cubicBezTo>
                <a:cubicBezTo>
                  <a:pt x="216" y="411"/>
                  <a:pt x="213" y="407"/>
                  <a:pt x="213" y="401"/>
                </a:cubicBezTo>
                <a:cubicBezTo>
                  <a:pt x="213" y="376"/>
                  <a:pt x="213" y="376"/>
                  <a:pt x="213" y="376"/>
                </a:cubicBezTo>
                <a:cubicBezTo>
                  <a:pt x="209" y="375"/>
                  <a:pt x="205" y="373"/>
                  <a:pt x="201" y="371"/>
                </a:cubicBezTo>
                <a:cubicBezTo>
                  <a:pt x="183" y="389"/>
                  <a:pt x="183" y="389"/>
                  <a:pt x="183" y="389"/>
                </a:cubicBezTo>
                <a:cubicBezTo>
                  <a:pt x="179" y="392"/>
                  <a:pt x="174" y="393"/>
                  <a:pt x="169" y="390"/>
                </a:cubicBezTo>
                <a:cubicBezTo>
                  <a:pt x="167" y="389"/>
                  <a:pt x="164" y="387"/>
                  <a:pt x="161" y="385"/>
                </a:cubicBezTo>
                <a:cubicBezTo>
                  <a:pt x="161" y="384"/>
                  <a:pt x="160" y="384"/>
                  <a:pt x="160" y="384"/>
                </a:cubicBezTo>
                <a:cubicBezTo>
                  <a:pt x="160" y="383"/>
                  <a:pt x="159" y="383"/>
                  <a:pt x="158" y="382"/>
                </a:cubicBezTo>
                <a:cubicBezTo>
                  <a:pt x="147" y="374"/>
                  <a:pt x="137" y="364"/>
                  <a:pt x="129" y="353"/>
                </a:cubicBezTo>
                <a:cubicBezTo>
                  <a:pt x="128" y="352"/>
                  <a:pt x="128" y="352"/>
                  <a:pt x="128" y="351"/>
                </a:cubicBezTo>
                <a:cubicBezTo>
                  <a:pt x="127" y="351"/>
                  <a:pt x="127" y="350"/>
                  <a:pt x="127" y="350"/>
                </a:cubicBezTo>
                <a:cubicBezTo>
                  <a:pt x="127" y="350"/>
                  <a:pt x="127" y="350"/>
                  <a:pt x="127" y="350"/>
                </a:cubicBezTo>
                <a:cubicBezTo>
                  <a:pt x="125" y="347"/>
                  <a:pt x="123" y="345"/>
                  <a:pt x="121" y="342"/>
                </a:cubicBezTo>
                <a:cubicBezTo>
                  <a:pt x="118" y="338"/>
                  <a:pt x="119" y="332"/>
                  <a:pt x="122" y="329"/>
                </a:cubicBezTo>
                <a:cubicBezTo>
                  <a:pt x="140" y="311"/>
                  <a:pt x="140" y="311"/>
                  <a:pt x="140" y="311"/>
                </a:cubicBezTo>
                <a:cubicBezTo>
                  <a:pt x="138" y="307"/>
                  <a:pt x="137" y="303"/>
                  <a:pt x="135" y="298"/>
                </a:cubicBezTo>
                <a:cubicBezTo>
                  <a:pt x="110" y="298"/>
                  <a:pt x="110" y="298"/>
                  <a:pt x="110" y="298"/>
                </a:cubicBezTo>
                <a:cubicBezTo>
                  <a:pt x="105" y="298"/>
                  <a:pt x="100" y="295"/>
                  <a:pt x="99" y="290"/>
                </a:cubicBezTo>
                <a:cubicBezTo>
                  <a:pt x="98" y="283"/>
                  <a:pt x="97" y="276"/>
                  <a:pt x="96" y="268"/>
                </a:cubicBezTo>
                <a:cubicBezTo>
                  <a:pt x="96" y="265"/>
                  <a:pt x="96" y="262"/>
                  <a:pt x="96" y="259"/>
                </a:cubicBezTo>
                <a:cubicBezTo>
                  <a:pt x="96" y="258"/>
                  <a:pt x="96" y="257"/>
                  <a:pt x="96" y="256"/>
                </a:cubicBezTo>
                <a:cubicBezTo>
                  <a:pt x="96" y="256"/>
                  <a:pt x="96" y="256"/>
                  <a:pt x="96" y="256"/>
                </a:cubicBezTo>
                <a:cubicBezTo>
                  <a:pt x="96" y="256"/>
                  <a:pt x="96" y="256"/>
                  <a:pt x="96" y="256"/>
                </a:cubicBezTo>
                <a:cubicBezTo>
                  <a:pt x="96" y="254"/>
                  <a:pt x="96" y="253"/>
                  <a:pt x="96" y="252"/>
                </a:cubicBezTo>
                <a:cubicBezTo>
                  <a:pt x="96" y="249"/>
                  <a:pt x="96" y="246"/>
                  <a:pt x="96" y="243"/>
                </a:cubicBezTo>
                <a:cubicBezTo>
                  <a:pt x="96" y="243"/>
                  <a:pt x="96" y="243"/>
                  <a:pt x="96" y="243"/>
                </a:cubicBezTo>
                <a:cubicBezTo>
                  <a:pt x="96" y="243"/>
                  <a:pt x="96" y="243"/>
                  <a:pt x="96" y="243"/>
                </a:cubicBezTo>
                <a:cubicBezTo>
                  <a:pt x="96" y="243"/>
                  <a:pt x="96" y="243"/>
                  <a:pt x="96" y="243"/>
                </a:cubicBezTo>
                <a:cubicBezTo>
                  <a:pt x="97" y="235"/>
                  <a:pt x="98" y="228"/>
                  <a:pt x="99" y="221"/>
                </a:cubicBezTo>
                <a:cubicBezTo>
                  <a:pt x="100" y="216"/>
                  <a:pt x="105" y="213"/>
                  <a:pt x="110" y="213"/>
                </a:cubicBezTo>
                <a:cubicBezTo>
                  <a:pt x="135" y="213"/>
                  <a:pt x="135" y="213"/>
                  <a:pt x="135" y="213"/>
                </a:cubicBezTo>
                <a:cubicBezTo>
                  <a:pt x="137" y="209"/>
                  <a:pt x="138" y="205"/>
                  <a:pt x="140" y="201"/>
                </a:cubicBezTo>
                <a:cubicBezTo>
                  <a:pt x="122" y="183"/>
                  <a:pt x="122" y="183"/>
                  <a:pt x="122" y="183"/>
                </a:cubicBezTo>
                <a:cubicBezTo>
                  <a:pt x="119" y="179"/>
                  <a:pt x="118" y="174"/>
                  <a:pt x="121" y="169"/>
                </a:cubicBezTo>
                <a:cubicBezTo>
                  <a:pt x="123" y="166"/>
                  <a:pt x="125" y="163"/>
                  <a:pt x="128" y="160"/>
                </a:cubicBezTo>
                <a:cubicBezTo>
                  <a:pt x="137" y="148"/>
                  <a:pt x="148" y="137"/>
                  <a:pt x="160" y="128"/>
                </a:cubicBezTo>
                <a:cubicBezTo>
                  <a:pt x="163" y="125"/>
                  <a:pt x="166" y="123"/>
                  <a:pt x="169" y="121"/>
                </a:cubicBezTo>
                <a:cubicBezTo>
                  <a:pt x="174" y="118"/>
                  <a:pt x="179" y="119"/>
                  <a:pt x="183" y="122"/>
                </a:cubicBezTo>
                <a:cubicBezTo>
                  <a:pt x="201" y="140"/>
                  <a:pt x="201" y="140"/>
                  <a:pt x="201" y="140"/>
                </a:cubicBezTo>
                <a:cubicBezTo>
                  <a:pt x="205" y="138"/>
                  <a:pt x="209" y="137"/>
                  <a:pt x="213" y="135"/>
                </a:cubicBezTo>
                <a:cubicBezTo>
                  <a:pt x="213" y="110"/>
                  <a:pt x="213" y="110"/>
                  <a:pt x="213" y="110"/>
                </a:cubicBezTo>
                <a:cubicBezTo>
                  <a:pt x="213" y="105"/>
                  <a:pt x="216" y="100"/>
                  <a:pt x="221" y="99"/>
                </a:cubicBezTo>
                <a:cubicBezTo>
                  <a:pt x="228" y="98"/>
                  <a:pt x="236" y="97"/>
                  <a:pt x="243" y="96"/>
                </a:cubicBezTo>
                <a:cubicBezTo>
                  <a:pt x="251" y="96"/>
                  <a:pt x="260" y="96"/>
                  <a:pt x="268" y="96"/>
                </a:cubicBezTo>
                <a:cubicBezTo>
                  <a:pt x="276" y="97"/>
                  <a:pt x="283" y="98"/>
                  <a:pt x="290" y="99"/>
                </a:cubicBezTo>
                <a:cubicBezTo>
                  <a:pt x="295" y="100"/>
                  <a:pt x="298" y="105"/>
                  <a:pt x="298" y="110"/>
                </a:cubicBezTo>
                <a:cubicBezTo>
                  <a:pt x="298" y="135"/>
                  <a:pt x="298" y="135"/>
                  <a:pt x="298" y="135"/>
                </a:cubicBezTo>
                <a:cubicBezTo>
                  <a:pt x="303" y="137"/>
                  <a:pt x="307" y="138"/>
                  <a:pt x="311" y="140"/>
                </a:cubicBezTo>
                <a:cubicBezTo>
                  <a:pt x="329" y="122"/>
                  <a:pt x="329" y="122"/>
                  <a:pt x="329" y="122"/>
                </a:cubicBezTo>
                <a:cubicBezTo>
                  <a:pt x="332" y="119"/>
                  <a:pt x="338" y="118"/>
                  <a:pt x="342" y="121"/>
                </a:cubicBezTo>
                <a:cubicBezTo>
                  <a:pt x="345" y="123"/>
                  <a:pt x="347" y="125"/>
                  <a:pt x="350" y="127"/>
                </a:cubicBezTo>
                <a:cubicBezTo>
                  <a:pt x="350" y="127"/>
                  <a:pt x="351" y="127"/>
                  <a:pt x="351" y="128"/>
                </a:cubicBezTo>
                <a:cubicBezTo>
                  <a:pt x="352" y="128"/>
                  <a:pt x="353" y="129"/>
                  <a:pt x="353" y="129"/>
                </a:cubicBezTo>
                <a:cubicBezTo>
                  <a:pt x="364" y="137"/>
                  <a:pt x="374" y="147"/>
                  <a:pt x="383" y="159"/>
                </a:cubicBezTo>
                <a:cubicBezTo>
                  <a:pt x="383" y="159"/>
                  <a:pt x="383" y="159"/>
                  <a:pt x="384" y="160"/>
                </a:cubicBezTo>
                <a:cubicBezTo>
                  <a:pt x="384" y="160"/>
                  <a:pt x="384" y="161"/>
                  <a:pt x="385" y="161"/>
                </a:cubicBezTo>
                <a:cubicBezTo>
                  <a:pt x="385" y="162"/>
                  <a:pt x="385" y="162"/>
                  <a:pt x="385" y="162"/>
                </a:cubicBezTo>
                <a:cubicBezTo>
                  <a:pt x="387" y="164"/>
                  <a:pt x="389" y="167"/>
                  <a:pt x="390" y="169"/>
                </a:cubicBezTo>
                <a:cubicBezTo>
                  <a:pt x="393" y="174"/>
                  <a:pt x="392" y="179"/>
                  <a:pt x="389" y="183"/>
                </a:cubicBezTo>
                <a:cubicBezTo>
                  <a:pt x="371" y="201"/>
                  <a:pt x="371" y="201"/>
                  <a:pt x="371" y="201"/>
                </a:cubicBezTo>
                <a:cubicBezTo>
                  <a:pt x="373" y="205"/>
                  <a:pt x="375" y="209"/>
                  <a:pt x="376" y="213"/>
                </a:cubicBezTo>
                <a:cubicBezTo>
                  <a:pt x="401" y="213"/>
                  <a:pt x="401" y="213"/>
                  <a:pt x="401" y="213"/>
                </a:cubicBezTo>
                <a:cubicBezTo>
                  <a:pt x="406" y="213"/>
                  <a:pt x="411" y="216"/>
                  <a:pt x="412" y="221"/>
                </a:cubicBezTo>
                <a:cubicBezTo>
                  <a:pt x="414" y="228"/>
                  <a:pt x="414" y="235"/>
                  <a:pt x="416" y="243"/>
                </a:cubicBezTo>
                <a:cubicBezTo>
                  <a:pt x="416" y="243"/>
                  <a:pt x="416" y="243"/>
                  <a:pt x="416" y="243"/>
                </a:cubicBezTo>
                <a:cubicBezTo>
                  <a:pt x="416" y="247"/>
                  <a:pt x="416" y="251"/>
                  <a:pt x="416" y="256"/>
                </a:cubicBezTo>
                <a:cubicBezTo>
                  <a:pt x="416" y="260"/>
                  <a:pt x="415" y="264"/>
                  <a:pt x="415" y="268"/>
                </a:cubicBezTo>
                <a:close/>
              </a:path>
            </a:pathLst>
          </a:custGeom>
          <a:solidFill>
            <a:srgbClr val="0097A9"/>
          </a:solidFill>
          <a:ln>
            <a:noFill/>
          </a:ln>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Verdana"/>
              <a:ea typeface="+mn-ea"/>
              <a:cs typeface="+mn-cs"/>
            </a:endParaRPr>
          </a:p>
        </p:txBody>
      </p:sp>
      <p:sp>
        <p:nvSpPr>
          <p:cNvPr id="63" name="Freeform 373"/>
          <p:cNvSpPr>
            <a:spLocks noChangeAspect="1" noEditPoints="1"/>
          </p:cNvSpPr>
          <p:nvPr/>
        </p:nvSpPr>
        <p:spPr bwMode="auto">
          <a:xfrm>
            <a:off x="669347" y="5657680"/>
            <a:ext cx="367982" cy="367982"/>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52 w 512"/>
              <a:gd name="T11" fmla="*/ 256 h 512"/>
              <a:gd name="T12" fmla="*/ 362 w 512"/>
              <a:gd name="T13" fmla="*/ 245 h 512"/>
              <a:gd name="T14" fmla="*/ 373 w 512"/>
              <a:gd name="T15" fmla="*/ 256 h 512"/>
              <a:gd name="T16" fmla="*/ 373 w 512"/>
              <a:gd name="T17" fmla="*/ 320 h 512"/>
              <a:gd name="T18" fmla="*/ 362 w 512"/>
              <a:gd name="T19" fmla="*/ 330 h 512"/>
              <a:gd name="T20" fmla="*/ 352 w 512"/>
              <a:gd name="T21" fmla="*/ 320 h 512"/>
              <a:gd name="T22" fmla="*/ 352 w 512"/>
              <a:gd name="T23" fmla="*/ 256 h 512"/>
              <a:gd name="T24" fmla="*/ 309 w 512"/>
              <a:gd name="T25" fmla="*/ 170 h 512"/>
              <a:gd name="T26" fmla="*/ 320 w 512"/>
              <a:gd name="T27" fmla="*/ 160 h 512"/>
              <a:gd name="T28" fmla="*/ 330 w 512"/>
              <a:gd name="T29" fmla="*/ 170 h 512"/>
              <a:gd name="T30" fmla="*/ 330 w 512"/>
              <a:gd name="T31" fmla="*/ 320 h 512"/>
              <a:gd name="T32" fmla="*/ 320 w 512"/>
              <a:gd name="T33" fmla="*/ 330 h 512"/>
              <a:gd name="T34" fmla="*/ 309 w 512"/>
              <a:gd name="T35" fmla="*/ 320 h 512"/>
              <a:gd name="T36" fmla="*/ 309 w 512"/>
              <a:gd name="T37" fmla="*/ 170 h 512"/>
              <a:gd name="T38" fmla="*/ 266 w 512"/>
              <a:gd name="T39" fmla="*/ 202 h 512"/>
              <a:gd name="T40" fmla="*/ 277 w 512"/>
              <a:gd name="T41" fmla="*/ 192 h 512"/>
              <a:gd name="T42" fmla="*/ 288 w 512"/>
              <a:gd name="T43" fmla="*/ 202 h 512"/>
              <a:gd name="T44" fmla="*/ 288 w 512"/>
              <a:gd name="T45" fmla="*/ 320 h 512"/>
              <a:gd name="T46" fmla="*/ 277 w 512"/>
              <a:gd name="T47" fmla="*/ 330 h 512"/>
              <a:gd name="T48" fmla="*/ 266 w 512"/>
              <a:gd name="T49" fmla="*/ 320 h 512"/>
              <a:gd name="T50" fmla="*/ 266 w 512"/>
              <a:gd name="T51" fmla="*/ 202 h 512"/>
              <a:gd name="T52" fmla="*/ 224 w 512"/>
              <a:gd name="T53" fmla="*/ 149 h 512"/>
              <a:gd name="T54" fmla="*/ 234 w 512"/>
              <a:gd name="T55" fmla="*/ 138 h 512"/>
              <a:gd name="T56" fmla="*/ 245 w 512"/>
              <a:gd name="T57" fmla="*/ 149 h 512"/>
              <a:gd name="T58" fmla="*/ 245 w 512"/>
              <a:gd name="T59" fmla="*/ 320 h 512"/>
              <a:gd name="T60" fmla="*/ 234 w 512"/>
              <a:gd name="T61" fmla="*/ 330 h 512"/>
              <a:gd name="T62" fmla="*/ 224 w 512"/>
              <a:gd name="T63" fmla="*/ 320 h 512"/>
              <a:gd name="T64" fmla="*/ 224 w 512"/>
              <a:gd name="T65" fmla="*/ 149 h 512"/>
              <a:gd name="T66" fmla="*/ 181 w 512"/>
              <a:gd name="T67" fmla="*/ 245 h 512"/>
              <a:gd name="T68" fmla="*/ 192 w 512"/>
              <a:gd name="T69" fmla="*/ 234 h 512"/>
              <a:gd name="T70" fmla="*/ 202 w 512"/>
              <a:gd name="T71" fmla="*/ 245 h 512"/>
              <a:gd name="T72" fmla="*/ 202 w 512"/>
              <a:gd name="T73" fmla="*/ 320 h 512"/>
              <a:gd name="T74" fmla="*/ 192 w 512"/>
              <a:gd name="T75" fmla="*/ 330 h 512"/>
              <a:gd name="T76" fmla="*/ 181 w 512"/>
              <a:gd name="T77" fmla="*/ 320 h 512"/>
              <a:gd name="T78" fmla="*/ 181 w 512"/>
              <a:gd name="T79" fmla="*/ 245 h 512"/>
              <a:gd name="T80" fmla="*/ 138 w 512"/>
              <a:gd name="T81" fmla="*/ 277 h 512"/>
              <a:gd name="T82" fmla="*/ 149 w 512"/>
              <a:gd name="T83" fmla="*/ 266 h 512"/>
              <a:gd name="T84" fmla="*/ 160 w 512"/>
              <a:gd name="T85" fmla="*/ 277 h 512"/>
              <a:gd name="T86" fmla="*/ 160 w 512"/>
              <a:gd name="T87" fmla="*/ 320 h 512"/>
              <a:gd name="T88" fmla="*/ 149 w 512"/>
              <a:gd name="T89" fmla="*/ 330 h 512"/>
              <a:gd name="T90" fmla="*/ 138 w 512"/>
              <a:gd name="T91" fmla="*/ 320 h 512"/>
              <a:gd name="T92" fmla="*/ 138 w 512"/>
              <a:gd name="T93" fmla="*/ 277 h 512"/>
              <a:gd name="T94" fmla="*/ 405 w 512"/>
              <a:gd name="T95" fmla="*/ 373 h 512"/>
              <a:gd name="T96" fmla="*/ 106 w 512"/>
              <a:gd name="T97" fmla="*/ 373 h 512"/>
              <a:gd name="T98" fmla="*/ 96 w 512"/>
              <a:gd name="T99" fmla="*/ 362 h 512"/>
              <a:gd name="T100" fmla="*/ 96 w 512"/>
              <a:gd name="T101" fmla="*/ 149 h 512"/>
              <a:gd name="T102" fmla="*/ 106 w 512"/>
              <a:gd name="T103" fmla="*/ 138 h 512"/>
              <a:gd name="T104" fmla="*/ 117 w 512"/>
              <a:gd name="T105" fmla="*/ 149 h 512"/>
              <a:gd name="T106" fmla="*/ 117 w 512"/>
              <a:gd name="T107" fmla="*/ 352 h 512"/>
              <a:gd name="T108" fmla="*/ 405 w 512"/>
              <a:gd name="T109" fmla="*/ 352 h 512"/>
              <a:gd name="T110" fmla="*/ 416 w 512"/>
              <a:gd name="T111" fmla="*/ 362 h 512"/>
              <a:gd name="T112" fmla="*/ 405 w 512"/>
              <a:gd name="T113" fmla="*/ 37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52" y="256"/>
                </a:moveTo>
                <a:cubicBezTo>
                  <a:pt x="352" y="250"/>
                  <a:pt x="356" y="245"/>
                  <a:pt x="362" y="245"/>
                </a:cubicBezTo>
                <a:cubicBezTo>
                  <a:pt x="368" y="245"/>
                  <a:pt x="373" y="250"/>
                  <a:pt x="373" y="256"/>
                </a:cubicBezTo>
                <a:cubicBezTo>
                  <a:pt x="373" y="320"/>
                  <a:pt x="373" y="320"/>
                  <a:pt x="373" y="320"/>
                </a:cubicBezTo>
                <a:cubicBezTo>
                  <a:pt x="373" y="326"/>
                  <a:pt x="368" y="330"/>
                  <a:pt x="362" y="330"/>
                </a:cubicBezTo>
                <a:cubicBezTo>
                  <a:pt x="356" y="330"/>
                  <a:pt x="352" y="326"/>
                  <a:pt x="352" y="320"/>
                </a:cubicBezTo>
                <a:lnTo>
                  <a:pt x="352" y="256"/>
                </a:lnTo>
                <a:close/>
                <a:moveTo>
                  <a:pt x="309" y="170"/>
                </a:moveTo>
                <a:cubicBezTo>
                  <a:pt x="309" y="164"/>
                  <a:pt x="314" y="160"/>
                  <a:pt x="320" y="160"/>
                </a:cubicBezTo>
                <a:cubicBezTo>
                  <a:pt x="326" y="160"/>
                  <a:pt x="330" y="164"/>
                  <a:pt x="330" y="170"/>
                </a:cubicBezTo>
                <a:cubicBezTo>
                  <a:pt x="330" y="320"/>
                  <a:pt x="330" y="320"/>
                  <a:pt x="330" y="320"/>
                </a:cubicBezTo>
                <a:cubicBezTo>
                  <a:pt x="330" y="326"/>
                  <a:pt x="326" y="330"/>
                  <a:pt x="320" y="330"/>
                </a:cubicBezTo>
                <a:cubicBezTo>
                  <a:pt x="314" y="330"/>
                  <a:pt x="309" y="326"/>
                  <a:pt x="309" y="320"/>
                </a:cubicBezTo>
                <a:lnTo>
                  <a:pt x="309" y="170"/>
                </a:lnTo>
                <a:close/>
                <a:moveTo>
                  <a:pt x="266" y="202"/>
                </a:moveTo>
                <a:cubicBezTo>
                  <a:pt x="266" y="196"/>
                  <a:pt x="271" y="192"/>
                  <a:pt x="277" y="192"/>
                </a:cubicBezTo>
                <a:cubicBezTo>
                  <a:pt x="283" y="192"/>
                  <a:pt x="288" y="196"/>
                  <a:pt x="288" y="202"/>
                </a:cubicBezTo>
                <a:cubicBezTo>
                  <a:pt x="288" y="320"/>
                  <a:pt x="288" y="320"/>
                  <a:pt x="288" y="320"/>
                </a:cubicBezTo>
                <a:cubicBezTo>
                  <a:pt x="288" y="326"/>
                  <a:pt x="283" y="330"/>
                  <a:pt x="277" y="330"/>
                </a:cubicBezTo>
                <a:cubicBezTo>
                  <a:pt x="271" y="330"/>
                  <a:pt x="266" y="326"/>
                  <a:pt x="266" y="320"/>
                </a:cubicBezTo>
                <a:lnTo>
                  <a:pt x="266" y="202"/>
                </a:lnTo>
                <a:close/>
                <a:moveTo>
                  <a:pt x="224" y="149"/>
                </a:moveTo>
                <a:cubicBezTo>
                  <a:pt x="224" y="143"/>
                  <a:pt x="228" y="138"/>
                  <a:pt x="234" y="138"/>
                </a:cubicBezTo>
                <a:cubicBezTo>
                  <a:pt x="240" y="138"/>
                  <a:pt x="245" y="143"/>
                  <a:pt x="245" y="149"/>
                </a:cubicBezTo>
                <a:cubicBezTo>
                  <a:pt x="245" y="320"/>
                  <a:pt x="245" y="320"/>
                  <a:pt x="245" y="320"/>
                </a:cubicBezTo>
                <a:cubicBezTo>
                  <a:pt x="245" y="326"/>
                  <a:pt x="240" y="330"/>
                  <a:pt x="234" y="330"/>
                </a:cubicBezTo>
                <a:cubicBezTo>
                  <a:pt x="228" y="330"/>
                  <a:pt x="224" y="326"/>
                  <a:pt x="224" y="320"/>
                </a:cubicBezTo>
                <a:lnTo>
                  <a:pt x="224" y="149"/>
                </a:lnTo>
                <a:close/>
                <a:moveTo>
                  <a:pt x="181" y="245"/>
                </a:moveTo>
                <a:cubicBezTo>
                  <a:pt x="181" y="239"/>
                  <a:pt x="186" y="234"/>
                  <a:pt x="192" y="234"/>
                </a:cubicBezTo>
                <a:cubicBezTo>
                  <a:pt x="198" y="234"/>
                  <a:pt x="202" y="239"/>
                  <a:pt x="202" y="245"/>
                </a:cubicBezTo>
                <a:cubicBezTo>
                  <a:pt x="202" y="320"/>
                  <a:pt x="202" y="320"/>
                  <a:pt x="202" y="320"/>
                </a:cubicBezTo>
                <a:cubicBezTo>
                  <a:pt x="202" y="326"/>
                  <a:pt x="198" y="330"/>
                  <a:pt x="192" y="330"/>
                </a:cubicBezTo>
                <a:cubicBezTo>
                  <a:pt x="186" y="330"/>
                  <a:pt x="181" y="326"/>
                  <a:pt x="181" y="320"/>
                </a:cubicBezTo>
                <a:lnTo>
                  <a:pt x="181" y="245"/>
                </a:lnTo>
                <a:close/>
                <a:moveTo>
                  <a:pt x="138" y="277"/>
                </a:moveTo>
                <a:cubicBezTo>
                  <a:pt x="138" y="271"/>
                  <a:pt x="143" y="266"/>
                  <a:pt x="149" y="266"/>
                </a:cubicBezTo>
                <a:cubicBezTo>
                  <a:pt x="155" y="266"/>
                  <a:pt x="160" y="271"/>
                  <a:pt x="160" y="277"/>
                </a:cubicBezTo>
                <a:cubicBezTo>
                  <a:pt x="160" y="320"/>
                  <a:pt x="160" y="320"/>
                  <a:pt x="160" y="320"/>
                </a:cubicBezTo>
                <a:cubicBezTo>
                  <a:pt x="160" y="326"/>
                  <a:pt x="155" y="330"/>
                  <a:pt x="149" y="330"/>
                </a:cubicBezTo>
                <a:cubicBezTo>
                  <a:pt x="143" y="330"/>
                  <a:pt x="138" y="326"/>
                  <a:pt x="138" y="320"/>
                </a:cubicBezTo>
                <a:lnTo>
                  <a:pt x="138" y="277"/>
                </a:lnTo>
                <a:close/>
                <a:moveTo>
                  <a:pt x="405" y="373"/>
                </a:moveTo>
                <a:cubicBezTo>
                  <a:pt x="106" y="373"/>
                  <a:pt x="106" y="373"/>
                  <a:pt x="106" y="373"/>
                </a:cubicBezTo>
                <a:cubicBezTo>
                  <a:pt x="100" y="373"/>
                  <a:pt x="96" y="368"/>
                  <a:pt x="96" y="362"/>
                </a:cubicBezTo>
                <a:cubicBezTo>
                  <a:pt x="96" y="149"/>
                  <a:pt x="96" y="149"/>
                  <a:pt x="96" y="149"/>
                </a:cubicBezTo>
                <a:cubicBezTo>
                  <a:pt x="96" y="143"/>
                  <a:pt x="100" y="138"/>
                  <a:pt x="106" y="138"/>
                </a:cubicBezTo>
                <a:cubicBezTo>
                  <a:pt x="112" y="138"/>
                  <a:pt x="117" y="143"/>
                  <a:pt x="117" y="149"/>
                </a:cubicBezTo>
                <a:cubicBezTo>
                  <a:pt x="117" y="352"/>
                  <a:pt x="117" y="352"/>
                  <a:pt x="117" y="352"/>
                </a:cubicBezTo>
                <a:cubicBezTo>
                  <a:pt x="405" y="352"/>
                  <a:pt x="405" y="352"/>
                  <a:pt x="405" y="352"/>
                </a:cubicBezTo>
                <a:cubicBezTo>
                  <a:pt x="411" y="352"/>
                  <a:pt x="416" y="356"/>
                  <a:pt x="416" y="362"/>
                </a:cubicBezTo>
                <a:cubicBezTo>
                  <a:pt x="416" y="368"/>
                  <a:pt x="411" y="373"/>
                  <a:pt x="405" y="373"/>
                </a:cubicBezTo>
                <a:close/>
              </a:path>
            </a:pathLst>
          </a:custGeom>
          <a:solidFill>
            <a:srgbClr val="0097A9"/>
          </a:solidFill>
          <a:ln>
            <a:noFill/>
          </a:ln>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Verdana"/>
              <a:ea typeface="+mn-ea"/>
              <a:cs typeface="+mn-cs"/>
            </a:endParaRPr>
          </a:p>
        </p:txBody>
      </p:sp>
      <p:sp>
        <p:nvSpPr>
          <p:cNvPr id="64" name="Freeform 547"/>
          <p:cNvSpPr>
            <a:spLocks noChangeAspect="1" noEditPoints="1"/>
          </p:cNvSpPr>
          <p:nvPr/>
        </p:nvSpPr>
        <p:spPr bwMode="auto">
          <a:xfrm>
            <a:off x="669523" y="6153692"/>
            <a:ext cx="367631" cy="367631"/>
          </a:xfrm>
          <a:custGeom>
            <a:avLst/>
            <a:gdLst>
              <a:gd name="T0" fmla="*/ 288 w 512"/>
              <a:gd name="T1" fmla="*/ 256 h 512"/>
              <a:gd name="T2" fmla="*/ 256 w 512"/>
              <a:gd name="T3" fmla="*/ 288 h 512"/>
              <a:gd name="T4" fmla="*/ 224 w 512"/>
              <a:gd name="T5" fmla="*/ 256 h 512"/>
              <a:gd name="T6" fmla="*/ 256 w 512"/>
              <a:gd name="T7" fmla="*/ 224 h 512"/>
              <a:gd name="T8" fmla="*/ 288 w 512"/>
              <a:gd name="T9" fmla="*/ 256 h 512"/>
              <a:gd name="T10" fmla="*/ 392 w 512"/>
              <a:gd name="T11" fmla="*/ 256 h 512"/>
              <a:gd name="T12" fmla="*/ 257 w 512"/>
              <a:gd name="T13" fmla="*/ 330 h 512"/>
              <a:gd name="T14" fmla="*/ 121 w 512"/>
              <a:gd name="T15" fmla="*/ 256 h 512"/>
              <a:gd name="T16" fmla="*/ 257 w 512"/>
              <a:gd name="T17" fmla="*/ 181 h 512"/>
              <a:gd name="T18" fmla="*/ 392 w 512"/>
              <a:gd name="T19" fmla="*/ 256 h 512"/>
              <a:gd name="T20" fmla="*/ 309 w 512"/>
              <a:gd name="T21" fmla="*/ 256 h 512"/>
              <a:gd name="T22" fmla="*/ 256 w 512"/>
              <a:gd name="T23" fmla="*/ 202 h 512"/>
              <a:gd name="T24" fmla="*/ 202 w 512"/>
              <a:gd name="T25" fmla="*/ 256 h 512"/>
              <a:gd name="T26" fmla="*/ 256 w 512"/>
              <a:gd name="T27" fmla="*/ 309 h 512"/>
              <a:gd name="T28" fmla="*/ 309 w 512"/>
              <a:gd name="T29" fmla="*/ 256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415 w 512"/>
              <a:gd name="T41" fmla="*/ 255 h 512"/>
              <a:gd name="T42" fmla="*/ 414 w 512"/>
              <a:gd name="T43" fmla="*/ 250 h 512"/>
              <a:gd name="T44" fmla="*/ 257 w 512"/>
              <a:gd name="T45" fmla="*/ 160 h 512"/>
              <a:gd name="T46" fmla="*/ 99 w 512"/>
              <a:gd name="T47" fmla="*/ 249 h 512"/>
              <a:gd name="T48" fmla="*/ 98 w 512"/>
              <a:gd name="T49" fmla="*/ 256 h 512"/>
              <a:gd name="T50" fmla="*/ 99 w 512"/>
              <a:gd name="T51" fmla="*/ 261 h 512"/>
              <a:gd name="T52" fmla="*/ 257 w 512"/>
              <a:gd name="T53" fmla="*/ 352 h 512"/>
              <a:gd name="T54" fmla="*/ 414 w 512"/>
              <a:gd name="T55" fmla="*/ 262 h 512"/>
              <a:gd name="T56" fmla="*/ 415 w 512"/>
              <a:gd name="T57" fmla="*/ 25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2" h="512">
                <a:moveTo>
                  <a:pt x="288" y="256"/>
                </a:moveTo>
                <a:cubicBezTo>
                  <a:pt x="288" y="273"/>
                  <a:pt x="273" y="288"/>
                  <a:pt x="256" y="288"/>
                </a:cubicBezTo>
                <a:cubicBezTo>
                  <a:pt x="238" y="288"/>
                  <a:pt x="224" y="273"/>
                  <a:pt x="224" y="256"/>
                </a:cubicBezTo>
                <a:cubicBezTo>
                  <a:pt x="224" y="238"/>
                  <a:pt x="238" y="224"/>
                  <a:pt x="256" y="224"/>
                </a:cubicBezTo>
                <a:cubicBezTo>
                  <a:pt x="273" y="224"/>
                  <a:pt x="288" y="238"/>
                  <a:pt x="288" y="256"/>
                </a:cubicBezTo>
                <a:close/>
                <a:moveTo>
                  <a:pt x="392" y="256"/>
                </a:moveTo>
                <a:cubicBezTo>
                  <a:pt x="365" y="293"/>
                  <a:pt x="316" y="330"/>
                  <a:pt x="257" y="330"/>
                </a:cubicBezTo>
                <a:cubicBezTo>
                  <a:pt x="192" y="330"/>
                  <a:pt x="143" y="286"/>
                  <a:pt x="121" y="256"/>
                </a:cubicBezTo>
                <a:cubicBezTo>
                  <a:pt x="148" y="218"/>
                  <a:pt x="197" y="181"/>
                  <a:pt x="257" y="181"/>
                </a:cubicBezTo>
                <a:cubicBezTo>
                  <a:pt x="321" y="181"/>
                  <a:pt x="370" y="226"/>
                  <a:pt x="392" y="256"/>
                </a:cubicBezTo>
                <a:close/>
                <a:moveTo>
                  <a:pt x="309" y="256"/>
                </a:moveTo>
                <a:cubicBezTo>
                  <a:pt x="309" y="226"/>
                  <a:pt x="285" y="202"/>
                  <a:pt x="256" y="202"/>
                </a:cubicBezTo>
                <a:cubicBezTo>
                  <a:pt x="226" y="202"/>
                  <a:pt x="202" y="226"/>
                  <a:pt x="202" y="256"/>
                </a:cubicBezTo>
                <a:cubicBezTo>
                  <a:pt x="202" y="285"/>
                  <a:pt x="226" y="309"/>
                  <a:pt x="256" y="309"/>
                </a:cubicBezTo>
                <a:cubicBezTo>
                  <a:pt x="285" y="309"/>
                  <a:pt x="309" y="285"/>
                  <a:pt x="309"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5" y="255"/>
                </a:moveTo>
                <a:cubicBezTo>
                  <a:pt x="415" y="254"/>
                  <a:pt x="415" y="252"/>
                  <a:pt x="414" y="250"/>
                </a:cubicBezTo>
                <a:cubicBezTo>
                  <a:pt x="392" y="216"/>
                  <a:pt x="334" y="160"/>
                  <a:pt x="257" y="160"/>
                </a:cubicBezTo>
                <a:cubicBezTo>
                  <a:pt x="186" y="160"/>
                  <a:pt x="129" y="206"/>
                  <a:pt x="99" y="249"/>
                </a:cubicBezTo>
                <a:cubicBezTo>
                  <a:pt x="98" y="251"/>
                  <a:pt x="98" y="254"/>
                  <a:pt x="98" y="256"/>
                </a:cubicBezTo>
                <a:cubicBezTo>
                  <a:pt x="98" y="258"/>
                  <a:pt x="98" y="260"/>
                  <a:pt x="99" y="261"/>
                </a:cubicBezTo>
                <a:cubicBezTo>
                  <a:pt x="121" y="295"/>
                  <a:pt x="179" y="352"/>
                  <a:pt x="257" y="352"/>
                </a:cubicBezTo>
                <a:cubicBezTo>
                  <a:pt x="327" y="352"/>
                  <a:pt x="384" y="305"/>
                  <a:pt x="414" y="262"/>
                </a:cubicBezTo>
                <a:cubicBezTo>
                  <a:pt x="415" y="260"/>
                  <a:pt x="416" y="258"/>
                  <a:pt x="415" y="255"/>
                </a:cubicBezTo>
                <a:close/>
              </a:path>
            </a:pathLst>
          </a:custGeom>
          <a:solidFill>
            <a:srgbClr val="0097A9"/>
          </a:solidFill>
          <a:ln>
            <a:noFill/>
          </a:ln>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Verdana"/>
              <a:ea typeface="+mn-ea"/>
              <a:cs typeface="+mn-cs"/>
            </a:endParaRPr>
          </a:p>
        </p:txBody>
      </p:sp>
      <p:pic>
        <p:nvPicPr>
          <p:cNvPr id="65" name="Picture 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00113" y="3400623"/>
            <a:ext cx="3291887" cy="3291887"/>
          </a:xfrm>
          <a:prstGeom prst="rect">
            <a:avLst/>
          </a:prstGeom>
        </p:spPr>
      </p:pic>
    </p:spTree>
    <p:extLst>
      <p:ext uri="{BB962C8B-B14F-4D97-AF65-F5344CB8AC3E}">
        <p14:creationId xmlns:p14="http://schemas.microsoft.com/office/powerpoint/2010/main" val="3236354839"/>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_US_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_16_9_Onscreen_US.potx" id="{0EE9D2B3-061D-4481-B583-397E8A57E8A2}" vid="{027ADE79-AE14-4360-9116-256000D5D1A0}"/>
    </a:ext>
  </a:extLst>
</a:theme>
</file>

<file path=ppt/theme/theme2.xml><?xml version="1.0" encoding="utf-8"?>
<a:theme xmlns:a="http://schemas.openxmlformats.org/drawingml/2006/main" name="1_DD_White v1">
  <a:themeElements>
    <a:clrScheme name="Custom 1">
      <a:dk1>
        <a:srgbClr val="5C5C5C"/>
      </a:dk1>
      <a:lt1>
        <a:sysClr val="window" lastClr="FFFFFF"/>
      </a:lt1>
      <a:dk2>
        <a:srgbClr val="3F3F3F"/>
      </a:dk2>
      <a:lt2>
        <a:srgbClr val="E7E7E8"/>
      </a:lt2>
      <a:accent1>
        <a:srgbClr val="000000"/>
      </a:accent1>
      <a:accent2>
        <a:srgbClr val="8C8C8C"/>
      </a:accent2>
      <a:accent3>
        <a:srgbClr val="B4B4B4"/>
      </a:accent3>
      <a:accent4>
        <a:srgbClr val="DCDCDC"/>
      </a:accent4>
      <a:accent5>
        <a:srgbClr val="81BC00"/>
      </a:accent5>
      <a:accent6>
        <a:srgbClr val="00A1DE"/>
      </a:accent6>
      <a:hlink>
        <a:srgbClr val="8CC249"/>
      </a:hlink>
      <a:folHlink>
        <a:srgbClr val="8CC249"/>
      </a:folHlink>
    </a:clrScheme>
    <a:fontScheme name="Deloitte Digital">
      <a:majorFont>
        <a:latin typeface="Knockout HTF27-JuniorBantamwt"/>
        <a:ea typeface=""/>
        <a:cs typeface=""/>
      </a:majorFont>
      <a:minorFont>
        <a:latin typeface="Frutiger Nex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eloitte_US_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_16_9_Onscreen_US.potx" id="{0EE9D2B3-061D-4481-B583-397E8A57E8A2}" vid="{027ADE79-AE14-4360-9116-256000D5D1A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Author_selected xmlns="http://schemas.microsoft.com/sharepoint/v3">
      <UserInfo>
        <DisplayName>Werner, Emily (US - New York)</DisplayName>
        <AccountId>231844</AccountId>
        <AccountType/>
      </UserInfo>
      <UserInfo>
        <DisplayName>Tapia, Faheem (US - Chicago)</DisplayName>
        <AccountId>282554</AccountId>
        <AccountType/>
      </UserInfo>
      <UserInfo>
        <DisplayName>Hou, Jewel (US - New York)</DisplayName>
        <AccountId>275719</AccountId>
        <AccountType/>
      </UserInfo>
    </Author_selected>
    <Local_x0020_Internal_x0020_ServiceTaxHTField0 xmlns="7AF0C9C1-571A-469E-93FE-640E88AEF1EC">
      <Terms xmlns="http://schemas.microsoft.com/office/infopath/2007/PartnerControls"/>
    </Local_x0020_Internal_x0020_ServiceTaxHTField0>
    <DescriptionHTML xmlns="http://schemas.microsoft.com/sharepoint/v3" xsi:nil="true"/>
    <Global_x0020_Internal_x0020_ServiceTaxHTField0 xmlns="7AF0C9C1-571A-469E-93FE-640E88AEF1EC">
      <Terms xmlns="http://schemas.microsoft.com/office/infopath/2007/PartnerControls"/>
    </Global_x0020_Internal_x0020_ServiceTaxHTField0>
    <Local_x0020_Content_x0020_TypeTaxHTField0 xmlns="8DD08C88-CC4C-4D35-9129-A70DAA36BE5E">
      <Terms xmlns="http://schemas.microsoft.com/office/infopath/2007/PartnerControls">
        <TermInfo xmlns="http://schemas.microsoft.com/office/infopath/2007/PartnerControls">
          <TermName xmlns="http://schemas.microsoft.com/office/infopath/2007/PartnerControls">United States:Research and Publications:Industry and Market Analyses</TermName>
          <TermId xmlns="http://schemas.microsoft.com/office/infopath/2007/PartnerControls">b6aea915-f3df-4666-aaee-12d5960a4fb4</TermId>
        </TermInfo>
      </Terms>
    </Local_x0020_Content_x0020_TypeTaxHTField0>
    <Client xmlns="http://schemas.microsoft.com/sharepoint/v3" xsi:nil="true"/>
    <i67d27b5dd1e4ed29b03622e76ee750b xmlns="a3273937-55e7-450c-ac1f-0f7de532f690">
      <Terms xmlns="http://schemas.microsoft.com/office/infopath/2007/PartnerControls"/>
    </i67d27b5dd1e4ed29b03622e76ee750b>
    <Primary_x0020_Global_x0020_IndustTaxHTField0 xmlns="83DDB362-4C05-4E52-A8D9-EF2F47978B8D">
      <Terms xmlns="http://schemas.microsoft.com/office/infopath/2007/PartnerControls">
        <TermInfo xmlns="http://schemas.microsoft.com/office/infopath/2007/PartnerControls">
          <TermName xmlns="http://schemas.microsoft.com/office/infopath/2007/PartnerControls">Consumer:Transportation, Hospitality and Services:Hospitality:Hotels, Lodging and Resorts</TermName>
          <TermId xmlns="http://schemas.microsoft.com/office/infopath/2007/PartnerControls">2f495623-1053-454f-888d-aa0707cbaa23</TermId>
        </TermInfo>
      </Terms>
    </Primary_x0020_Global_x0020_IndustTaxHTField0>
    <ClientID xmlns="a3273937-55e7-450c-ac1f-0f7de532f690" xsi:nil="true"/>
    <IPCO_x0020_DesignationTaxHTField0 xmlns="0DBE4740-AD0E-4EAB-9055-8EB1C48284D9">
      <Terms xmlns="http://schemas.microsoft.com/office/infopath/2007/PartnerControls">
        <TermInfo xmlns="http://schemas.microsoft.com/office/infopath/2007/PartnerControls">
          <TermName xmlns="http://schemas.microsoft.com/office/infopath/2007/PartnerControls">May be edited and used internally or externally for any purpose (Category D)</TermName>
          <TermId xmlns="http://schemas.microsoft.com/office/infopath/2007/PartnerControls">f8400f62-65c9-4658-9900-b0ea185e4722</TermId>
        </TermInfo>
      </Terms>
    </IPCO_x0020_DesignationTaxHTField0>
    <Primary_x0020_Local_x0020_IndustTaxHTField0 xmlns="83DDB362-4C05-4E52-A8D9-EF2F47978B8D">
      <Terms xmlns="http://schemas.microsoft.com/office/infopath/2007/PartnerControls">
        <TermInfo xmlns="http://schemas.microsoft.com/office/infopath/2007/PartnerControls">
          <TermName xmlns="http://schemas.microsoft.com/office/infopath/2007/PartnerControls">United States:Consumer:Transportation, Hospitality and Services:Hospitality:Hotels, Lodging and Resorts</TermName>
          <TermId xmlns="http://schemas.microsoft.com/office/infopath/2007/PartnerControls">79a6ee3d-345b-4ee7-9f61-0d9425bc7221</TermId>
        </TermInfo>
      </Terms>
    </Primary_x0020_Local_x0020_IndustTaxHTField0>
    <Author_entered xmlns="http://schemas.microsoft.com/sharepoint/v3" xsi:nil="true"/>
    <Contributor xmlns="http://schemas.microsoft.com/sharepoint/v3">
      <UserInfo>
        <DisplayName>Mathew, Angel</DisplayName>
        <AccountId>232960</AccountId>
        <AccountType/>
      </UserInfo>
    </Contributor>
    <ContentDate xmlns="e71e434d-2569-4eee-a461-280b29492d03">2019-08-08T23:00:00+00:00</ContentDate>
    <Global_x0020_Content_x0020_TypeTaxHTField0 xmlns="8DD08C88-CC4C-4D35-9129-A70DAA36BE5E">
      <Terms xmlns="http://schemas.microsoft.com/office/infopath/2007/PartnerControls">
        <TermInfo xmlns="http://schemas.microsoft.com/office/infopath/2007/PartnerControls">
          <TermName xmlns="http://schemas.microsoft.com/office/infopath/2007/PartnerControls">Research and Publications:Industry and Market Analyses</TermName>
          <TermId xmlns="http://schemas.microsoft.com/office/infopath/2007/PartnerControls">f2314f2c-6043-4178-a0bc-5430333ffaac</TermId>
        </TermInfo>
      </Terms>
    </Global_x0020_Content_x0020_TypeTaxHTField0>
    <Primary_x0020_Global_x0020_ClientTaxHTField0 xmlns="7D1768DD-F29E-4DC2-9191-F2636B9FA92C">
      <Terms xmlns="http://schemas.microsoft.com/office/infopath/2007/PartnerControls"/>
    </Primary_x0020_Global_x0020_ClientTaxHTField0>
    <Applicable_x0020_GeographyTaxHTField0 xmlns="5A51C775-C49C-428B-8C1E-2F89178D00F4">
      <Terms xmlns="http://schemas.microsoft.com/office/infopath/2007/PartnerControls">
        <TermInfo xmlns="http://schemas.microsoft.com/office/infopath/2007/PartnerControls">
          <TermName xmlns="http://schemas.microsoft.com/office/infopath/2007/PartnerControls">Global</TermName>
          <TermId xmlns="http://schemas.microsoft.com/office/infopath/2007/PartnerControls">f12aef73-b423-4016-a43f-15722d3a0a5e</TermId>
        </TermInfo>
        <TermInfo xmlns="http://schemas.microsoft.com/office/infopath/2007/PartnerControls">
          <TermName xmlns="http://schemas.microsoft.com/office/infopath/2007/PartnerControls">Americas (Region):United States (MF):United States</TermName>
          <TermId xmlns="http://schemas.microsoft.com/office/infopath/2007/PartnerControls">9c5a9357-ad6f-4404-8a4a-27a82e744927</TermId>
        </TermInfo>
      </Terms>
    </Applicable_x0020_GeographyTaxHTField0>
    <KAM_x0020_LanguageTaxHTField0 xmlns="39C40E9B-856B-46A7-8793-65A6FC1828D8">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b169a262-1aaa-4ccb-9acf-78a36c1d9bab</TermId>
        </TermInfo>
      </Terms>
    </KAM_x0020_LanguageTaxHTField0>
    <Secondary_x0020_Local_x0020_InduTaxHTField0 xmlns="546D9DE3-080E-4EC6-B7DD-508C11F603C7">
      <Terms xmlns="http://schemas.microsoft.com/office/infopath/2007/PartnerControls"/>
    </Secondary_x0020_Local_x0020_InduTaxHTField0>
    <TaxCatchAll xmlns="a3273937-55e7-450c-ac1f-0f7de532f690">
      <Value>2887</Value>
      <Value>1051</Value>
      <Value>504</Value>
      <Value>10</Value>
      <Value>876</Value>
      <Value>8</Value>
      <Value>7</Value>
      <Value>6</Value>
      <Value>5</Value>
      <Value>2295</Value>
    </TaxCatchAll>
    <Abstract xmlns="e71e434d-2569-4eee-a461-280b29492d03">Hotel industry premier report provides its outlook, major players, industry mapping, financial models, classifications, and structure and resources.</Abstract>
    <ClientLukup xmlns="a3273937-55e7-450c-ac1f-0f7de532f690" xsi:nil="true"/>
    <Geography_x0020_of_x0020_OriginTaxHTField0 xmlns="994E32D3-2E21-4611-87E1-D68FC0813440">
      <Terms xmlns="http://schemas.microsoft.com/office/infopath/2007/PartnerControls">
        <TermInfo xmlns="http://schemas.microsoft.com/office/infopath/2007/PartnerControls">
          <TermName xmlns="http://schemas.microsoft.com/office/infopath/2007/PartnerControls">Americas (Region):United States (MF):United States</TermName>
          <TermId xmlns="http://schemas.microsoft.com/office/infopath/2007/PartnerControls">8cb0099f-1dbf-4b3c-9b7f-d98051a79fa3</TermId>
        </TermInfo>
      </Terms>
    </Geography_x0020_of_x0020_OriginTaxHTField0>
    <BusinessTitle xmlns="e71e434d-2569-4eee-a461-280b29492d03">Hotel Industry Primer - 2019</BusinessTitle>
    <Secondary_x0020_Global_x0020_ClieTaxHTField0 xmlns="3A0186DE-B11E-4A29-9C82-428D45BCA71F">
      <Terms xmlns="http://schemas.microsoft.com/office/infopath/2007/PartnerControls"/>
    </Secondary_x0020_Global_x0020_ClieTaxHTField0>
    <Primary_x0020_Local_x0020_ClientTaxHTField0 xmlns="7D1768DD-F29E-4DC2-9191-F2636B9FA92C">
      <Terms xmlns="http://schemas.microsoft.com/office/infopath/2007/PartnerControls"/>
    </Primary_x0020_Local_x0020_ClientTaxHTField0>
    <Secondary_x0020_Global_x0020_InduTaxHTField0 xmlns="546D9DE3-080E-4EC6-B7DD-508C11F603C7">
      <Terms xmlns="http://schemas.microsoft.com/office/infopath/2007/PartnerControls"/>
    </Secondary_x0020_Global_x0020_InduTaxHTField0>
    <Secondary_x0020_Local_x0020_ClieTaxHTField0 xmlns="3A0186DE-B11E-4A29-9C82-428D45BCA71F">
      <Terms xmlns="http://schemas.microsoft.com/office/infopath/2007/PartnerControls"/>
    </Secondary_x0020_Local_x0020_ClieTaxHT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New Document" ma:contentTypeID="0x0101002880177DFDC248C38C745E1D664A5FC5009719E0BD25D2CF469B2F90F29B02103B" ma:contentTypeVersion="44" ma:contentTypeDescription="Create a new Document" ma:contentTypeScope="" ma:versionID="6586cbee9670360b86333dc91bd2bdc8">
  <xsd:schema xmlns:xsd="http://www.w3.org/2001/XMLSchema" xmlns:xs="http://www.w3.org/2001/XMLSchema" xmlns:p="http://schemas.microsoft.com/office/2006/metadata/properties" xmlns:ns1="http://schemas.microsoft.com/sharepoint/v3" xmlns:ns2="e71e434d-2569-4eee-a461-280b29492d03" xmlns:ns3="7AF0C9C1-571A-469E-93FE-640E88AEF1EC" xmlns:ns4="a3273937-55e7-450c-ac1f-0f7de532f690" xmlns:ns5="994E32D3-2E21-4611-87E1-D68FC0813440" xmlns:ns6="8DD08C88-CC4C-4D35-9129-A70DAA36BE5E" xmlns:ns7="83DDB362-4C05-4E52-A8D9-EF2F47978B8D" xmlns:ns8="7D1768DD-F29E-4DC2-9191-F2636B9FA92C" xmlns:ns9="0DBE4740-AD0E-4EAB-9055-8EB1C48284D9" xmlns:ns10="39C40E9B-856B-46A7-8793-65A6FC1828D8" xmlns:ns12="3A0186DE-B11E-4A29-9C82-428D45BCA71F" xmlns:ns13="546D9DE3-080E-4EC6-B7DD-508C11F603C7" xmlns:ns14="5A51C775-C49C-428B-8C1E-2F89178D00F4" targetNamespace="http://schemas.microsoft.com/office/2006/metadata/properties" ma:root="true" ma:fieldsID="316dff01a103d112776ccb6515723165" ns1:_="" ns2:_="" ns3:_="" ns4:_="" ns5:_="" ns6:_="" ns7:_="" ns8:_="" ns9:_="" ns10:_="" ns12:_="" ns13:_="" ns14:_="">
    <xsd:import namespace="http://schemas.microsoft.com/sharepoint/v3"/>
    <xsd:import namespace="e71e434d-2569-4eee-a461-280b29492d03"/>
    <xsd:import namespace="7AF0C9C1-571A-469E-93FE-640E88AEF1EC"/>
    <xsd:import namespace="a3273937-55e7-450c-ac1f-0f7de532f690"/>
    <xsd:import namespace="994E32D3-2E21-4611-87E1-D68FC0813440"/>
    <xsd:import namespace="8DD08C88-CC4C-4D35-9129-A70DAA36BE5E"/>
    <xsd:import namespace="83DDB362-4C05-4E52-A8D9-EF2F47978B8D"/>
    <xsd:import namespace="7D1768DD-F29E-4DC2-9191-F2636B9FA92C"/>
    <xsd:import namespace="0DBE4740-AD0E-4EAB-9055-8EB1C48284D9"/>
    <xsd:import namespace="39C40E9B-856B-46A7-8793-65A6FC1828D8"/>
    <xsd:import namespace="3A0186DE-B11E-4A29-9C82-428D45BCA71F"/>
    <xsd:import namespace="546D9DE3-080E-4EC6-B7DD-508C11F603C7"/>
    <xsd:import namespace="5A51C775-C49C-428B-8C1E-2F89178D00F4"/>
    <xsd:element name="properties">
      <xsd:complexType>
        <xsd:sequence>
          <xsd:element name="documentManagement">
            <xsd:complexType>
              <xsd:all>
                <xsd:element ref="ns1:DescriptionHTML" minOccurs="0"/>
                <xsd:element ref="ns1:Author_selected" minOccurs="0"/>
                <xsd:element ref="ns3:Global_x0020_Internal_x0020_ServiceTaxHTField0" minOccurs="0"/>
                <xsd:element ref="ns4:TaxCatchAll" minOccurs="0"/>
                <xsd:element ref="ns4:TaxCatchAllLabel" minOccurs="0"/>
                <xsd:element ref="ns5:Geography_x0020_of_x0020_OriginTaxHTField0" minOccurs="0"/>
                <xsd:element ref="ns6:Local_x0020_Content_x0020_TypeTaxHTField0" minOccurs="0"/>
                <xsd:element ref="ns1:Client" minOccurs="0"/>
                <xsd:element ref="ns3:Local_x0020_Internal_x0020_ServiceTaxHTField0" minOccurs="0"/>
                <xsd:element ref="ns6:Global_x0020_Content_x0020_TypeTaxHTField0" minOccurs="0"/>
                <xsd:element ref="ns2:Abstract" minOccurs="0"/>
                <xsd:element ref="ns7:Primary_x0020_Global_x0020_IndustTaxHTField0" minOccurs="0"/>
                <xsd:element ref="ns8:Primary_x0020_Global_x0020_ClientTaxHTField0" minOccurs="0"/>
                <xsd:element ref="ns4:ClientLukup" minOccurs="0"/>
                <xsd:element ref="ns4:ClientID" minOccurs="0"/>
                <xsd:element ref="ns9:IPCO_x0020_DesignationTaxHTField0" minOccurs="0"/>
                <xsd:element ref="ns2:BusinessTitle" minOccurs="0"/>
                <xsd:element ref="ns10:KAM_x0020_LanguageTaxHTField0" minOccurs="0"/>
                <xsd:element ref="ns7:Primary_x0020_Local_x0020_IndustTaxHTField0" minOccurs="0"/>
                <xsd:element ref="ns1:Author_entered" minOccurs="0"/>
                <xsd:element ref="ns4:i67d27b5dd1e4ed29b03622e76ee750b" minOccurs="0"/>
                <xsd:element ref="ns12:Secondary_x0020_Global_x0020_ClieTaxHTField0" minOccurs="0"/>
                <xsd:element ref="ns13:Secondary_x0020_Local_x0020_InduTaxHTField0" minOccurs="0"/>
                <xsd:element ref="ns14:Applicable_x0020_GeographyTaxHTField0" minOccurs="0"/>
                <xsd:element ref="ns1:Contributor" minOccurs="0"/>
                <xsd:element ref="ns8:Primary_x0020_Local_x0020_ClientTaxHTField0" minOccurs="0"/>
                <xsd:element ref="ns13:Secondary_x0020_Global_x0020_InduTaxHTField0" minOccurs="0"/>
                <xsd:element ref="ns12:Secondary_x0020_Local_x0020_ClieTaxHTField0" minOccurs="0"/>
                <xsd:element ref="ns2:ContentDate" minOccurs="0"/>
                <xsd:element ref="ns4:_dlc_DocId" minOccurs="0"/>
                <xsd:element ref="ns4:_dlc_DocIdUrl" minOccurs="0"/>
                <xsd:element ref="ns4: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DescriptionHTML" ma:index="8" nillable="true" ma:displayName="KAM Description" ma:internalName="DescriptionHTML">
      <xsd:simpleType>
        <xsd:restriction base="dms:Unknown"/>
      </xsd:simpleType>
    </xsd:element>
    <xsd:element name="Author_selected" ma:index="10" nillable="true" ma:displayName="KAM Author" ma:list="UserInfo" ma:SharePointGroup="0" ma:internalName="Author_selected"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lient" ma:index="19" nillable="true" ma:displayName="Client (text)" ma:internalName="Client" ma:readOnly="false">
      <xsd:simpleType>
        <xsd:restriction base="dms:Text">
          <xsd:maxLength value="255"/>
        </xsd:restriction>
      </xsd:simpleType>
    </xsd:element>
    <xsd:element name="Author_entered" ma:index="38" nillable="true" ma:displayName="KAM Author (text)" ma:internalName="Author_entered" ma:readOnly="false">
      <xsd:simpleType>
        <xsd:restriction base="dms:Text">
          <xsd:maxLength value="255"/>
        </xsd:restriction>
      </xsd:simpleType>
    </xsd:element>
    <xsd:element name="Contributor" ma:index="47" nillable="true" ma:displayName="KAM Contributor" ma:list="UserInfo" ma:SharePointGroup="0" ma:internalName="Contribut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71e434d-2569-4eee-a461-280b29492d03" elementFormDefault="qualified">
    <xsd:import namespace="http://schemas.microsoft.com/office/2006/documentManagement/types"/>
    <xsd:import namespace="http://schemas.microsoft.com/office/infopath/2007/PartnerControls"/>
    <xsd:element name="Abstract" ma:index="24" nillable="true" ma:displayName="Abstract" ma:internalName="Abstract">
      <xsd:simpleType>
        <xsd:restriction base="dms:Note">
          <xsd:maxLength value="150"/>
        </xsd:restriction>
      </xsd:simpleType>
    </xsd:element>
    <xsd:element name="BusinessTitle" ma:index="33" nillable="true" ma:displayName="Business Title" ma:indexed="true" ma:internalName="BusinessTitle">
      <xsd:simpleType>
        <xsd:restriction base="dms:Text"/>
      </xsd:simpleType>
    </xsd:element>
    <xsd:element name="ContentDate" ma:index="54" nillable="true" ma:displayName="Content Date" ma:format="DateOnly" ma:indexed="true" ma:internalName="Content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AF0C9C1-571A-469E-93FE-640E88AEF1EC" elementFormDefault="qualified">
    <xsd:import namespace="http://schemas.microsoft.com/office/2006/documentManagement/types"/>
    <xsd:import namespace="http://schemas.microsoft.com/office/infopath/2007/PartnerControls"/>
    <xsd:element name="Global_x0020_Internal_x0020_ServiceTaxHTField0" ma:index="11" nillable="true" ma:taxonomy="true" ma:internalName="Global_x0020_Internal_x0020_ServiceTaxHTField" ma:taxonomyFieldName="Global_x0020_Internal_x0020_Service" ma:displayName="Global Internal Service" ma:readOnly="false" ma:default="" ma:fieldId="{78949fba-bdc1-4268-a377-2819f8f8cc22}" ma:taxonomyMulti="true" ma:sspId="155bb128-613e-4099-96fa-4403fd0cc87b" ma:termSetId="2d964c90-0fcb-4b60-9702-531635f17251" ma:anchorId="00000000-0000-0000-0000-000000000000" ma:open="false" ma:isKeyword="false">
      <xsd:complexType>
        <xsd:sequence>
          <xsd:element ref="pc:Terms" minOccurs="0" maxOccurs="1"/>
        </xsd:sequence>
      </xsd:complexType>
    </xsd:element>
    <xsd:element name="Local_x0020_Internal_x0020_ServiceTaxHTField0" ma:index="20" nillable="true" ma:taxonomy="true" ma:internalName="Local_x0020_Internal_x0020_ServiceTaxHTField" ma:taxonomyFieldName="Local_x0020_Internal_x0020_Service" ma:displayName="Local Internal Service" ma:readOnly="false" ma:default="" ma:fieldId="{3c6b9500-9e92-4dc8-ac80-766b07b1a639}" ma:taxonomyMulti="true" ma:sspId="155bb128-613e-4099-96fa-4403fd0cc87b" ma:termSetId="a6913820-b621-4796-b77e-fe7afb08f415"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3273937-55e7-450c-ac1f-0f7de532f690" elementFormDefault="qualified">
    <xsd:import namespace="http://schemas.microsoft.com/office/2006/documentManagement/types"/>
    <xsd:import namespace="http://schemas.microsoft.com/office/infopath/2007/PartnerControls"/>
    <xsd:element name="TaxCatchAll" ma:index="12" nillable="true" ma:displayName="Taxonomy Catch All Column" ma:description="" ma:hidden="true" ma:list="{253c3b3d-36fa-45f8-a3fb-22f6d3dbe847}" ma:internalName="TaxCatchAll" ma:showField="CatchAllData" ma:web="0419bdbe-371c-4968-8b6b-9a56fc2699df">
      <xsd:complexType>
        <xsd:complexContent>
          <xsd:extension base="dms:MultiChoiceLookup">
            <xsd:sequence>
              <xsd:element name="Value" type="dms:Lookup" maxOccurs="unbounded" minOccurs="0" nillable="true"/>
            </xsd:sequence>
          </xsd:extension>
        </xsd:complexContent>
      </xsd:complexType>
    </xsd:element>
    <xsd:element name="TaxCatchAllLabel" ma:index="13" nillable="true" ma:displayName="Taxonomy Catch All Column1" ma:hidden="true" ma:list="{253c3b3d-36fa-45f8-a3fb-22f6d3dbe847}" ma:internalName="TaxCatchAllLabel" ma:readOnly="true" ma:showField="CatchAllDataLabel" ma:web="0419bdbe-371c-4968-8b6b-9a56fc2699df">
      <xsd:complexType>
        <xsd:complexContent>
          <xsd:extension base="dms:MultiChoiceLookup">
            <xsd:sequence>
              <xsd:element name="Value" type="dms:Lookup" maxOccurs="unbounded" minOccurs="0" nillable="true"/>
            </xsd:sequence>
          </xsd:extension>
        </xsd:complexContent>
      </xsd:complexType>
    </xsd:element>
    <xsd:element name="ClientLukup" ma:index="29" nillable="true" ma:displayName="Client" ma:internalName="ClientLukup" ma:readOnly="false">
      <xsd:simpleType>
        <xsd:restriction base="dms:Text"/>
      </xsd:simpleType>
    </xsd:element>
    <xsd:element name="ClientID" ma:index="30" nillable="true" ma:displayName="ClientID" ma:internalName="ClientID" ma:readOnly="false">
      <xsd:simpleType>
        <xsd:restriction base="dms:Text"/>
      </xsd:simpleType>
    </xsd:element>
    <xsd:element name="i67d27b5dd1e4ed29b03622e76ee750b" ma:index="39" nillable="true" ma:taxonomy="true" ma:internalName="i67d27b5dd1e4ed29b03622e76ee750b" ma:taxonomyFieldName="Badge" ma:displayName="Badge" ma:fieldId="{267d27b5-dd1e-4ed2-9b03-622e76ee750b}" ma:taxonomyMulti="true" ma:sspId="6fbc8ed7-f359-45a5-bf77-267ed0eb5b96" ma:termSetId="7a48158d-64ca-4430-ad6d-4a8049ec2f54" ma:anchorId="00000000-0000-0000-0000-000000000000" ma:open="false" ma:isKeyword="false">
      <xsd:complexType>
        <xsd:sequence>
          <xsd:element ref="pc:Terms" minOccurs="0" maxOccurs="1"/>
        </xsd:sequence>
      </xsd:complexType>
    </xsd:element>
    <xsd:element name="_dlc_DocId" ma:index="55" nillable="true" ma:displayName="Document ID Value" ma:description="The value of the document ID assigned to this item." ma:indexed="true" ma:internalName="_dlc_DocId" ma:readOnly="true">
      <xsd:simpleType>
        <xsd:restriction base="dms:Text"/>
      </xsd:simpleType>
    </xsd:element>
    <xsd:element name="_dlc_DocIdUrl" ma:index="5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57"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994E32D3-2E21-4611-87E1-D68FC0813440" elementFormDefault="qualified">
    <xsd:import namespace="http://schemas.microsoft.com/office/2006/documentManagement/types"/>
    <xsd:import namespace="http://schemas.microsoft.com/office/infopath/2007/PartnerControls"/>
    <xsd:element name="Geography_x0020_of_x0020_OriginTaxHTField0" ma:index="15" ma:taxonomy="true" ma:internalName="Geography_x0020_of_x0020_OriginT" ma:taxonomyFieldName="Geography_x0020_of_x0020_Origin" ma:displayName="Geography of Origin" ma:indexed="true" ma:readOnly="false" ma:default="" ma:fieldId="{7a66e3fe-fcb6-4ce2-854d-45e09459c5a7}" ma:sspId="155bb128-613e-4099-96fa-4403fd0cc87b" ma:termSetId="e4340256-abf0-49e3-8918-ff7cf781b3ee"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DD08C88-CC4C-4D35-9129-A70DAA36BE5E" elementFormDefault="qualified">
    <xsd:import namespace="http://schemas.microsoft.com/office/2006/documentManagement/types"/>
    <xsd:import namespace="http://schemas.microsoft.com/office/infopath/2007/PartnerControls"/>
    <xsd:element name="Local_x0020_Content_x0020_TypeTaxHTField0" ma:index="17" ma:taxonomy="true" ma:internalName="Local_x0020_Content_x0020_TypeTa" ma:taxonomyFieldName="Local_x0020_Content_x0020_Type" ma:displayName="Local Content Type" ma:indexed="true" ma:readOnly="false" ma:default="" ma:fieldId="{2366867c-77cd-4933-afd3-42beb1b807cf}" ma:sspId="155bb128-613e-4099-96fa-4403fd0cc87b" ma:termSetId="71325c3c-855f-4016-ae90-48a98c58e6a3" ma:anchorId="00000000-0000-0000-0000-000000000000" ma:open="false" ma:isKeyword="false">
      <xsd:complexType>
        <xsd:sequence>
          <xsd:element ref="pc:Terms" minOccurs="0" maxOccurs="1"/>
        </xsd:sequence>
      </xsd:complexType>
    </xsd:element>
    <xsd:element name="Global_x0020_Content_x0020_TypeTaxHTField0" ma:index="22" ma:taxonomy="true" ma:internalName="Global_x0020_Content_x0020_TypeTa" ma:taxonomyFieldName="Global_x0020_Content_x0020_Type" ma:displayName="Global Content Type" ma:indexed="true" ma:readOnly="false" ma:default="" ma:fieldId="{fcc52b76-f36e-4614-8493-5412b2f37375}" ma:sspId="155bb128-613e-4099-96fa-4403fd0cc87b" ma:termSetId="c1d74e5f-813e-428a-9d1d-e00dfcad3136"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3DDB362-4C05-4E52-A8D9-EF2F47978B8D" elementFormDefault="qualified">
    <xsd:import namespace="http://schemas.microsoft.com/office/2006/documentManagement/types"/>
    <xsd:import namespace="http://schemas.microsoft.com/office/infopath/2007/PartnerControls"/>
    <xsd:element name="Primary_x0020_Global_x0020_IndustTaxHTField0" ma:index="25" nillable="true" ma:taxonomy="true" ma:internalName="Primary_x0020_Global_x0020_Indust0" ma:taxonomyFieldName="Primary_x0020_Global_x0020_Indust" ma:displayName="Primary Global Industry" ma:indexed="true" ma:readOnly="false" ma:default="" ma:fieldId="{9829ff8e-6819-48cd-ae85-b2213487d9e6}" ma:sspId="155bb128-613e-4099-96fa-4403fd0cc87b" ma:termSetId="30ef725a-a352-4b6b-b897-20d376f351a7" ma:anchorId="00000000-0000-0000-0000-000000000000" ma:open="false" ma:isKeyword="false">
      <xsd:complexType>
        <xsd:sequence>
          <xsd:element ref="pc:Terms" minOccurs="0" maxOccurs="1"/>
        </xsd:sequence>
      </xsd:complexType>
    </xsd:element>
    <xsd:element name="Primary_x0020_Local_x0020_IndustTaxHTField0" ma:index="36" nillable="true" ma:taxonomy="true" ma:internalName="Primary_x0020_Local_x0020_Indust0" ma:taxonomyFieldName="Primary_x0020_Local_x0020_Indust" ma:displayName="Primary Local Industry" ma:indexed="true" ma:readOnly="false" ma:default="" ma:fieldId="{6b32ec70-79ed-4643-bd98-fe19e9037b23}" ma:sspId="155bb128-613e-4099-96fa-4403fd0cc87b" ma:termSetId="0f50edd8-f180-4274-afbc-8048378743e9"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D1768DD-F29E-4DC2-9191-F2636B9FA92C" elementFormDefault="qualified">
    <xsd:import namespace="http://schemas.microsoft.com/office/2006/documentManagement/types"/>
    <xsd:import namespace="http://schemas.microsoft.com/office/infopath/2007/PartnerControls"/>
    <xsd:element name="Primary_x0020_Global_x0020_ClientTaxHTField0" ma:index="27" nillable="true" ma:taxonomy="true" ma:internalName="Primary_x0020_Global_x0020_Client0" ma:taxonomyFieldName="Primary_x0020_Global_x0020_Client" ma:displayName="Primary Global Client Service" ma:indexed="true" ma:readOnly="false" ma:default="" ma:fieldId="{6fa21800-7e1f-46b0-9b6b-749847137ef7}" ma:sspId="155bb128-613e-4099-96fa-4403fd0cc87b" ma:termSetId="44905aca-31e9-4e2c-a2a6-9ecd7fd47edd" ma:anchorId="00000000-0000-0000-0000-000000000000" ma:open="false" ma:isKeyword="false">
      <xsd:complexType>
        <xsd:sequence>
          <xsd:element ref="pc:Terms" minOccurs="0" maxOccurs="1"/>
        </xsd:sequence>
      </xsd:complexType>
    </xsd:element>
    <xsd:element name="Primary_x0020_Local_x0020_ClientTaxHTField0" ma:index="48" nillable="true" ma:taxonomy="true" ma:internalName="Primary_x0020_Local_x0020_Client0" ma:taxonomyFieldName="Primary_x0020_Local_x0020_Client" ma:displayName="Primary Local Client Service" ma:indexed="true" ma:readOnly="false" ma:default="" ma:fieldId="{d67f870b-bb8f-4192-92b2-8d437da53387}" ma:sspId="155bb128-613e-4099-96fa-4403fd0cc87b" ma:termSetId="587f4f2d-e2a8-4747-91a8-ad30e3463844"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DBE4740-AD0E-4EAB-9055-8EB1C48284D9" elementFormDefault="qualified">
    <xsd:import namespace="http://schemas.microsoft.com/office/2006/documentManagement/types"/>
    <xsd:import namespace="http://schemas.microsoft.com/office/infopath/2007/PartnerControls"/>
    <xsd:element name="IPCO_x0020_DesignationTaxHTField0" ma:index="31" nillable="true" ma:taxonomy="true" ma:internalName="IPCO_x0020_DesignationTaxHTField" ma:taxonomyFieldName="IPCO_x0020_Designation" ma:displayName="IPCO Designation" ma:fieldId="{310648f3-cc93-44e0-b643-60c4ef2fcc62}" ma:sspId="155bb128-613e-4099-96fa-4403fd0cc87b" ma:termSetId="4cc4a969-8de7-4bb8-953e-ed88518a96ac"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9C40E9B-856B-46A7-8793-65A6FC1828D8" elementFormDefault="qualified">
    <xsd:import namespace="http://schemas.microsoft.com/office/2006/documentManagement/types"/>
    <xsd:import namespace="http://schemas.microsoft.com/office/infopath/2007/PartnerControls"/>
    <xsd:element name="KAM_x0020_LanguageTaxHTField0" ma:index="34" ma:taxonomy="true" ma:internalName="KAM_x0020_LanguageTaxHTField0" ma:taxonomyFieldName="KAM_x0020_Language" ma:displayName="KAM Language" ma:fieldId="{03648da4-bfa7-4bd1-96dc-f553c5e5b276}" ma:taxonomyMulti="true" ma:sspId="155bb128-613e-4099-96fa-4403fd0cc87b" ma:termSetId="af9198f1-74aa-4e26-b87e-e1ce7d7e6bd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A0186DE-B11E-4A29-9C82-428D45BCA71F" elementFormDefault="qualified">
    <xsd:import namespace="http://schemas.microsoft.com/office/2006/documentManagement/types"/>
    <xsd:import namespace="http://schemas.microsoft.com/office/infopath/2007/PartnerControls"/>
    <xsd:element name="Secondary_x0020_Global_x0020_ClieTaxHTField0" ma:index="41" nillable="true" ma:taxonomy="true" ma:internalName="Secondary_x0020_Global_x0020_Clie0" ma:taxonomyFieldName="Secondary_x0020_Global_x0020_Clie" ma:displayName="Secondary Global Client Service" ma:readOnly="false" ma:default="" ma:fieldId="{936248a3-a03a-4130-81ab-4d29e233dc55}" ma:taxonomyMulti="true" ma:sspId="155bb128-613e-4099-96fa-4403fd0cc87b" ma:termSetId="44905aca-31e9-4e2c-a2a6-9ecd7fd47edd" ma:anchorId="00000000-0000-0000-0000-000000000000" ma:open="false" ma:isKeyword="false">
      <xsd:complexType>
        <xsd:sequence>
          <xsd:element ref="pc:Terms" minOccurs="0" maxOccurs="1"/>
        </xsd:sequence>
      </xsd:complexType>
    </xsd:element>
    <xsd:element name="Secondary_x0020_Local_x0020_ClieTaxHTField0" ma:index="52" nillable="true" ma:taxonomy="true" ma:internalName="Secondary_x0020_Local_x0020_Clie0" ma:taxonomyFieldName="Secondary_x0020_Local_x0020_Clie" ma:displayName="Secondary Local Client Service" ma:readOnly="false" ma:default="" ma:fieldId="{28eebca6-6196-4823-bbf3-f044ece0fe5d}" ma:taxonomyMulti="true" ma:sspId="155bb128-613e-4099-96fa-4403fd0cc87b" ma:termSetId="587f4f2d-e2a8-4747-91a8-ad30e3463844"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6D9DE3-080E-4EC6-B7DD-508C11F603C7" elementFormDefault="qualified">
    <xsd:import namespace="http://schemas.microsoft.com/office/2006/documentManagement/types"/>
    <xsd:import namespace="http://schemas.microsoft.com/office/infopath/2007/PartnerControls"/>
    <xsd:element name="Secondary_x0020_Local_x0020_InduTaxHTField0" ma:index="43" nillable="true" ma:taxonomy="true" ma:internalName="Secondary_x0020_Local_x0020_Indu0" ma:taxonomyFieldName="Secondary_x0020_Local_x0020_Indu" ma:displayName="Secondary Local Industry" ma:readOnly="false" ma:default="" ma:fieldId="{9d641368-8359-4fe4-aecd-cff6926473b4}" ma:taxonomyMulti="true" ma:sspId="155bb128-613e-4099-96fa-4403fd0cc87b" ma:termSetId="0f50edd8-f180-4274-afbc-8048378743e9" ma:anchorId="00000000-0000-0000-0000-000000000000" ma:open="false" ma:isKeyword="false">
      <xsd:complexType>
        <xsd:sequence>
          <xsd:element ref="pc:Terms" minOccurs="0" maxOccurs="1"/>
        </xsd:sequence>
      </xsd:complexType>
    </xsd:element>
    <xsd:element name="Secondary_x0020_Global_x0020_InduTaxHTField0" ma:index="50" nillable="true" ma:taxonomy="true" ma:internalName="Secondary_x0020_Global_x0020_Indu0" ma:taxonomyFieldName="Secondary_x0020_Global_x0020_Indu" ma:displayName="Secondary Global Industry" ma:readOnly="false" ma:default="" ma:fieldId="{a5fbaf9d-c649-4b58-88fb-19e85bd08591}" ma:taxonomyMulti="true" ma:sspId="155bb128-613e-4099-96fa-4403fd0cc87b" ma:termSetId="30ef725a-a352-4b6b-b897-20d376f351a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A51C775-C49C-428B-8C1E-2F89178D00F4" elementFormDefault="qualified">
    <xsd:import namespace="http://schemas.microsoft.com/office/2006/documentManagement/types"/>
    <xsd:import namespace="http://schemas.microsoft.com/office/infopath/2007/PartnerControls"/>
    <xsd:element name="Applicable_x0020_GeographyTaxHTField0" ma:index="45" ma:taxonomy="true" ma:internalName="Applicable_x0020_GeographyTaxHTF" ma:taxonomyFieldName="Applicable_x0020_Geography" ma:displayName="Applicable Geography" ma:readOnly="false" ma:default="" ma:fieldId="{c7b729d8-9a17-489c-8693-58538765e77f}" ma:taxonomyMulti="true" ma:sspId="155bb128-613e-4099-96fa-4403fd0cc87b" ma:termSetId="2da3d9cd-4380-47c9-85c9-ae2863040828"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3393D13-2B50-4FDC-866A-ADA85A46784A}">
  <ds:schemaRefs>
    <ds:schemaRef ds:uri="http://schemas.microsoft.com/office/2006/documentManagement/types"/>
    <ds:schemaRef ds:uri="http://schemas.microsoft.com/office/2006/metadata/properties"/>
    <ds:schemaRef ds:uri="http://schemas.microsoft.com/sharepoint/v3"/>
    <ds:schemaRef ds:uri="39C40E9B-856B-46A7-8793-65A6FC1828D8"/>
    <ds:schemaRef ds:uri="8DD08C88-CC4C-4D35-9129-A70DAA36BE5E"/>
    <ds:schemaRef ds:uri="3A0186DE-B11E-4A29-9C82-428D45BCA71F"/>
    <ds:schemaRef ds:uri="http://schemas.openxmlformats.org/package/2006/metadata/core-properties"/>
    <ds:schemaRef ds:uri="http://purl.org/dc/dcmitype/"/>
    <ds:schemaRef ds:uri="5A51C775-C49C-428B-8C1E-2F89178D00F4"/>
    <ds:schemaRef ds:uri="994E32D3-2E21-4611-87E1-D68FC0813440"/>
    <ds:schemaRef ds:uri="http://schemas.microsoft.com/office/infopath/2007/PartnerControls"/>
    <ds:schemaRef ds:uri="e71e434d-2569-4eee-a461-280b29492d03"/>
    <ds:schemaRef ds:uri="http://purl.org/dc/terms/"/>
    <ds:schemaRef ds:uri="546D9DE3-080E-4EC6-B7DD-508C11F603C7"/>
    <ds:schemaRef ds:uri="0DBE4740-AD0E-4EAB-9055-8EB1C48284D9"/>
    <ds:schemaRef ds:uri="http://www.w3.org/XML/1998/namespace"/>
    <ds:schemaRef ds:uri="7AF0C9C1-571A-469E-93FE-640E88AEF1EC"/>
    <ds:schemaRef ds:uri="a3273937-55e7-450c-ac1f-0f7de532f690"/>
    <ds:schemaRef ds:uri="http://purl.org/dc/elements/1.1/"/>
    <ds:schemaRef ds:uri="83DDB362-4C05-4E52-A8D9-EF2F47978B8D"/>
    <ds:schemaRef ds:uri="7D1768DD-F29E-4DC2-9191-F2636B9FA92C"/>
  </ds:schemaRefs>
</ds:datastoreItem>
</file>

<file path=customXml/itemProps2.xml><?xml version="1.0" encoding="utf-8"?>
<ds:datastoreItem xmlns:ds="http://schemas.openxmlformats.org/officeDocument/2006/customXml" ds:itemID="{A33731E4-FAF1-4B66-AA76-3037D1041A84}">
  <ds:schemaRefs>
    <ds:schemaRef ds:uri="http://schemas.microsoft.com/sharepoint/v3/contenttype/forms"/>
  </ds:schemaRefs>
</ds:datastoreItem>
</file>

<file path=customXml/itemProps3.xml><?xml version="1.0" encoding="utf-8"?>
<ds:datastoreItem xmlns:ds="http://schemas.openxmlformats.org/officeDocument/2006/customXml" ds:itemID="{613A0868-473B-48D1-B843-AB8650E822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71e434d-2569-4eee-a461-280b29492d03"/>
    <ds:schemaRef ds:uri="7AF0C9C1-571A-469E-93FE-640E88AEF1EC"/>
    <ds:schemaRef ds:uri="a3273937-55e7-450c-ac1f-0f7de532f690"/>
    <ds:schemaRef ds:uri="994E32D3-2E21-4611-87E1-D68FC0813440"/>
    <ds:schemaRef ds:uri="8DD08C88-CC4C-4D35-9129-A70DAA36BE5E"/>
    <ds:schemaRef ds:uri="83DDB362-4C05-4E52-A8D9-EF2F47978B8D"/>
    <ds:schemaRef ds:uri="7D1768DD-F29E-4DC2-9191-F2636B9FA92C"/>
    <ds:schemaRef ds:uri="0DBE4740-AD0E-4EAB-9055-8EB1C48284D9"/>
    <ds:schemaRef ds:uri="39C40E9B-856B-46A7-8793-65A6FC1828D8"/>
    <ds:schemaRef ds:uri="3A0186DE-B11E-4A29-9C82-428D45BCA71F"/>
    <ds:schemaRef ds:uri="546D9DE3-080E-4EC6-B7DD-508C11F603C7"/>
    <ds:schemaRef ds:uri="5A51C775-C49C-428B-8C1E-2F89178D00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7E95FEBF-FC6A-4918-BE3C-A751C1747EE8}">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Deloitte_16_9_Onscreen_US</Template>
  <TotalTime>0</TotalTime>
  <Words>2817</Words>
  <Application>Microsoft Office PowerPoint</Application>
  <PresentationFormat>Widescreen</PresentationFormat>
  <Paragraphs>249</Paragraphs>
  <Slides>22</Slides>
  <Notes>12</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22</vt:i4>
      </vt:variant>
    </vt:vector>
  </HeadingPairs>
  <TitlesOfParts>
    <vt:vector size="35" baseType="lpstr">
      <vt:lpstr>ＭＳ Ｐゴシック</vt:lpstr>
      <vt:lpstr>Arial</vt:lpstr>
      <vt:lpstr>Frutiger Next Pro Light</vt:lpstr>
      <vt:lpstr>Frutiger Next Pro Medium</vt:lpstr>
      <vt:lpstr>Knockout HTF27-JuniorBantamwt</vt:lpstr>
      <vt:lpstr>Open Sans</vt:lpstr>
      <vt:lpstr>Verdana</vt:lpstr>
      <vt:lpstr>Wingdings 2</vt:lpstr>
      <vt:lpstr>ヒラギノ角ゴ ProN W6</vt:lpstr>
      <vt:lpstr>Deloitte_US_Onscreen</vt:lpstr>
      <vt:lpstr>1_DD_White v1</vt:lpstr>
      <vt:lpstr>2_Deloitte_US_Onscreen</vt:lpstr>
      <vt:lpstr>think-cell Slide</vt:lpstr>
      <vt:lpstr>PowerPoint Presentation</vt:lpstr>
      <vt:lpstr>Agenda</vt:lpstr>
      <vt:lpstr>Características de la solución SAP Business One</vt:lpstr>
      <vt:lpstr>Características</vt:lpstr>
      <vt:lpstr>Características</vt:lpstr>
      <vt:lpstr>Características</vt:lpstr>
      <vt:lpstr>Características</vt:lpstr>
      <vt:lpstr>Características</vt:lpstr>
      <vt:lpstr>Características</vt:lpstr>
      <vt:lpstr>Características</vt:lpstr>
      <vt:lpstr>Características</vt:lpstr>
      <vt:lpstr>Nuestro enfoque</vt:lpstr>
      <vt:lpstr>PowerPoint Presentation</vt:lpstr>
      <vt:lpstr>PowerPoint Presentation</vt:lpstr>
      <vt:lpstr>Nuestras calificaciones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2019-08-10T18:43:29Z</dcterms:created>
  <dcterms:modified xsi:type="dcterms:W3CDTF">2020-11-19T19:34:27Z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0x0101002880177DFDC248C38C745E1D664A5FC5009719E0BD25D2CF469B2F90F29B02103B</vt:lpwstr>
  </property>
  <property fmtid="{D5CDD505-2E9C-101B-9397-08002B2CF9AE}" pid="3" name="Local Content Type">
    <vt:lpwstr>2295;#United States:Research and Publications:Industry and Market Analyses|b6aea915-f3df-4666-aaee-12d5960a4fb4</vt:lpwstr>
  </property>
  <property fmtid="{D5CDD505-2E9C-101B-9397-08002B2CF9AE}" pid="4" name="Primary Local Client">
    <vt:lpwstr/>
  </property>
  <property fmtid="{D5CDD505-2E9C-101B-9397-08002B2CF9AE}" pid="5" name="Badge">
    <vt:lpwstr/>
  </property>
  <property fmtid="{D5CDD505-2E9C-101B-9397-08002B2CF9AE}" pid="6" name="Applicable Geography">
    <vt:lpwstr>5;#Global|f12aef73-b423-4016-a43f-15722d3a0a5e;#504;#Americas (Region):United States (MF):United States|9c5a9357-ad6f-4404-8a4a-27a82e744927</vt:lpwstr>
  </property>
  <property fmtid="{D5CDD505-2E9C-101B-9397-08002B2CF9AE}" pid="7" name="Secondary Local Indu">
    <vt:lpwstr/>
  </property>
  <property fmtid="{D5CDD505-2E9C-101B-9397-08002B2CF9AE}" pid="8" name="Primary Local Indust">
    <vt:lpwstr>2887;#United States:Consumer:Transportation, Hospitality and Services:Hospitality:Hotels, Lodging and Resorts|79a6ee3d-345b-4ee7-9f61-0d9425bc7221</vt:lpwstr>
  </property>
  <property fmtid="{D5CDD505-2E9C-101B-9397-08002B2CF9AE}" pid="9" name="Geography of Origin">
    <vt:lpwstr>8;#Americas (Region):United States (MF):United States|8cb0099f-1dbf-4b3c-9b7f-d98051a79fa3</vt:lpwstr>
  </property>
  <property fmtid="{D5CDD505-2E9C-101B-9397-08002B2CF9AE}" pid="10" name="KAM Language">
    <vt:lpwstr>6;#English|b169a262-1aaa-4ccb-9acf-78a36c1d9bab</vt:lpwstr>
  </property>
  <property fmtid="{D5CDD505-2E9C-101B-9397-08002B2CF9AE}" pid="11" name="Primary Global Client">
    <vt:lpwstr/>
  </property>
  <property fmtid="{D5CDD505-2E9C-101B-9397-08002B2CF9AE}" pid="12" name="Secondary Global Indu">
    <vt:lpwstr/>
  </property>
  <property fmtid="{D5CDD505-2E9C-101B-9397-08002B2CF9AE}" pid="13" name="Secondary Global Clie">
    <vt:lpwstr/>
  </property>
  <property fmtid="{D5CDD505-2E9C-101B-9397-08002B2CF9AE}" pid="14" name="Primary Global Indust">
    <vt:lpwstr>876;#Consumer:Transportation, Hospitality and Services:Hospitality:Hotels, Lodging and Resorts|2f495623-1053-454f-888d-aa0707cbaa23</vt:lpwstr>
  </property>
  <property fmtid="{D5CDD505-2E9C-101B-9397-08002B2CF9AE}" pid="15" name="Global Content Type">
    <vt:lpwstr>10;#Research and Publications:Industry and Market Analyses|f2314f2c-6043-4178-a0bc-5430333ffaac</vt:lpwstr>
  </property>
  <property fmtid="{D5CDD505-2E9C-101B-9397-08002B2CF9AE}" pid="16" name="Local Internal Service">
    <vt:lpwstr/>
  </property>
  <property fmtid="{D5CDD505-2E9C-101B-9397-08002B2CF9AE}" pid="17" name="Global Internal Service">
    <vt:lpwstr/>
  </property>
  <property fmtid="{D5CDD505-2E9C-101B-9397-08002B2CF9AE}" pid="18" name="Secondary Local Clie">
    <vt:lpwstr/>
  </property>
  <property fmtid="{D5CDD505-2E9C-101B-9397-08002B2CF9AE}" pid="19" name="IPCO Designation">
    <vt:lpwstr>7;#May be edited and used internally or externally for any purpose (Category D)|f8400f62-65c9-4658-9900-b0ea185e4722</vt:lpwstr>
  </property>
  <property fmtid="{D5CDD505-2E9C-101B-9397-08002B2CF9AE}" pid="20" name="_dlc_policyId">
    <vt:lpwstr/>
  </property>
  <property fmtid="{D5CDD505-2E9C-101B-9397-08002B2CF9AE}" pid="21" name="ItemRetentionFormula">
    <vt:lpwstr/>
  </property>
  <property fmtid="{D5CDD505-2E9C-101B-9397-08002B2CF9AE}" pid="22" name="Publishing Owning Te">
    <vt:lpwstr>1051;#United States|207b1f05-0df4-4a98-847e-818c09307911</vt:lpwstr>
  </property>
  <property fmtid="{D5CDD505-2E9C-101B-9397-08002B2CF9AE}" pid="23" name="Publishing Owning Te0">
    <vt:lpwstr>United States|207b1f05-0df4-4a98-847e-818c09307911</vt:lpwstr>
  </property>
  <property fmtid="{D5CDD505-2E9C-101B-9397-08002B2CF9AE}" pid="24" name="_docset_NoMedatataSyncRequired">
    <vt:lpwstr>False</vt:lpwstr>
  </property>
</Properties>
</file>